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diagrams/colors2.xml" ContentType="application/vnd.openxmlformats-officedocument.drawingml.diagramColors+xml"/>
  <Default Extension="bin" ContentType="application/vnd.openxmlformats-officedocument.presentationml.printerSettings"/>
  <Override PartName="/ppt/notesSlides/notesSlide30.xml" ContentType="application/vnd.openxmlformats-officedocument.presentationml.notesSlide+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notesSlides/notesSlide34.xml" ContentType="application/vnd.openxmlformats-officedocument.presentationml.notesSlide+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Default Extension="svg" ContentType="image/svg+xml"/>
  <Override PartName="/ppt/slideLayouts/slideLayout10.xml" ContentType="application/vnd.openxmlformats-officedocument.presentationml.slideLayout+xml"/>
  <Override PartName="/ppt/diagrams/layout1.xml" ContentType="application/vnd.openxmlformats-officedocument.drawingml.diagram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quickStyle1.xml" ContentType="application/vnd.openxmlformats-officedocument.drawingml.diagramStyl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diagrams/layout2.xml" ContentType="application/vnd.openxmlformats-officedocument.drawingml.diagram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diagrams/quickStyle2.xml" ContentType="application/vnd.openxmlformats-officedocument.drawingml.diagramStyl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changesInfos/changesInfo1.xml" ContentType="application/vnd.ms-powerpoint.changesinfo+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diagrams/drawing1.xml" ContentType="application/vnd.ms-office.drawingml.diagramDrawing+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diagrams/colors1.xml" ContentType="application/vnd.openxmlformats-officedocument.drawingml.diagramColors+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slides/slide29.xml" ContentType="application/vnd.openxmlformats-officedocument.presentationml.slide+xml"/>
  <Override PartName="/ppt/viewProps.xml" ContentType="application/vnd.openxmlformats-officedocument.presentationml.viewProps+xml"/>
  <Override PartName="/ppt/notesSlides/notesSlide43.xml" ContentType="application/vnd.openxmlformats-officedocument.presentationml.notesSlide+xml"/>
  <Override PartName="/ppt/slideLayouts/slideLayout16.xml" ContentType="application/vnd.openxmlformats-officedocument.presentationml.slideLayout+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diagrams/drawing2.xml" ContentType="application/vnd.ms-office.drawingml.diagramDrawing+xml"/>
  <Override PartName="/ppt/notesSlides/notesSlide16.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theme/theme4.xml" ContentType="application/vnd.openxmlformats-officedocument.theme+xml"/>
  <Override PartName="/ppt/slides/slide10.xml" ContentType="application/vnd.openxmlformats-officedocument.presentationml.slide+xml"/>
  <Override PartName="/ppt/notesSlides/notesSlide40.xml" ContentType="application/vnd.openxmlformats-officedocument.presentationml.notesSlide+xml"/>
  <Override PartName="/ppt/revisionInfo.xml" ContentType="application/vnd.ms-powerpoint.revisioninfo+xml"/>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r:id="rId1"/>
    <p:sldMasterId r:id="rId2"/>
  </p:sldMasterIdLst>
  <p:notesMasterIdLst>
    <p:notesMasterId r:id="rId46"/>
  </p:notesMasterIdLst>
  <p:handoutMasterIdLst>
    <p:handoutMasterId r:id="rId47"/>
  </p:handoutMasterIdLst>
  <p:sldIdLst>
    <p:sldId id="300" r:id="rId3"/>
    <p:sldId id="336" r:id="rId4"/>
    <p:sldId id="256" r:id="rId5"/>
    <p:sldId id="291" r:id="rId6"/>
    <p:sldId id="294" r:id="rId7"/>
    <p:sldId id="293" r:id="rId8"/>
    <p:sldId id="337" r:id="rId9"/>
    <p:sldId id="339" r:id="rId10"/>
    <p:sldId id="338" r:id="rId11"/>
    <p:sldId id="343" r:id="rId12"/>
    <p:sldId id="296" r:id="rId13"/>
    <p:sldId id="295" r:id="rId14"/>
    <p:sldId id="290" r:id="rId15"/>
    <p:sldId id="259" r:id="rId16"/>
    <p:sldId id="260" r:id="rId17"/>
    <p:sldId id="340" r:id="rId18"/>
    <p:sldId id="266" r:id="rId19"/>
    <p:sldId id="324" r:id="rId20"/>
    <p:sldId id="298" r:id="rId21"/>
    <p:sldId id="299" r:id="rId22"/>
    <p:sldId id="333" r:id="rId23"/>
    <p:sldId id="327" r:id="rId24"/>
    <p:sldId id="267" r:id="rId25"/>
    <p:sldId id="261" r:id="rId26"/>
    <p:sldId id="270" r:id="rId27"/>
    <p:sldId id="341" r:id="rId28"/>
    <p:sldId id="342" r:id="rId29"/>
    <p:sldId id="352" r:id="rId30"/>
    <p:sldId id="276" r:id="rId31"/>
    <p:sldId id="280" r:id="rId32"/>
    <p:sldId id="283" r:id="rId33"/>
    <p:sldId id="284" r:id="rId34"/>
    <p:sldId id="286" r:id="rId35"/>
    <p:sldId id="285" r:id="rId36"/>
    <p:sldId id="287" r:id="rId37"/>
    <p:sldId id="288" r:id="rId38"/>
    <p:sldId id="335" r:id="rId39"/>
    <p:sldId id="289" r:id="rId40"/>
    <p:sldId id="303" r:id="rId41"/>
    <p:sldId id="304" r:id="rId42"/>
    <p:sldId id="305" r:id="rId43"/>
    <p:sldId id="277" r:id="rId44"/>
    <p:sldId id="351" r:id="rId45"/>
  </p:sldIdLst>
  <p:sldSz cx="9144000" cy="6858000" type="screen4x3"/>
  <p:notesSz cx="6881813" cy="10002838"/>
  <p:defaultTextStyle>
    <a:defPPr>
      <a:defRPr lang="fr-F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2DFF3"/>
    <a:srgbClr val="C36C91"/>
    <a:srgbClr val="AA4872"/>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32767"/>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CBB45A-24C8-4D3E-898E-6A42E82D106E}" v="2" dt="2020-08-24T01:17:47.35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69700" autoAdjust="0"/>
  </p:normalViewPr>
  <p:slideViewPr>
    <p:cSldViewPr snapToGrid="0">
      <p:cViewPr varScale="1">
        <p:scale>
          <a:sx n="72" d="100"/>
          <a:sy n="72" d="100"/>
        </p:scale>
        <p:origin x="-104" y="-5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53" Type="http://schemas.microsoft.com/office/2016/11/relationships/changesInfo" Target="changesInfos/changesInfo1.xml"/><Relationship Id="rId54" Type="http://schemas.microsoft.com/office/2015/10/relationships/revisionInfo" Target="revisionInfo.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ne Groulx" userId="853c370248dcff36" providerId="LiveId" clId="{2C5C7C0A-A4AA-4B44-96BD-45C20BF3F2E4}"/>
    <pc:docChg chg="undo redo custSel addSld delSld modSld">
      <pc:chgData name="Lyne Groulx" userId="853c370248dcff36" providerId="LiveId" clId="{2C5C7C0A-A4AA-4B44-96BD-45C20BF3F2E4}" dt="2020-07-01T19:36:47.122" v="1921" actId="108"/>
      <pc:docMkLst>
        <pc:docMk/>
      </pc:docMkLst>
      <pc:sldChg chg="addSp delSp modSp mod">
        <pc:chgData name="Lyne Groulx" userId="853c370248dcff36" providerId="LiveId" clId="{2C5C7C0A-A4AA-4B44-96BD-45C20BF3F2E4}" dt="2020-06-22T17:22:57.601" v="22" actId="1440"/>
        <pc:sldMkLst>
          <pc:docMk/>
          <pc:sldMk cId="0" sldId="256"/>
        </pc:sldMkLst>
        <pc:picChg chg="add mod ord">
          <ac:chgData name="Lyne Groulx" userId="853c370248dcff36" providerId="LiveId" clId="{2C5C7C0A-A4AA-4B44-96BD-45C20BF3F2E4}" dt="2020-06-22T17:22:57.601" v="22" actId="1440"/>
          <ac:picMkLst>
            <pc:docMk/>
            <pc:sldMk cId="0" sldId="256"/>
            <ac:picMk id="4" creationId="{414FD263-BECE-4173-9628-36C3DE63EDAF}"/>
          </ac:picMkLst>
        </pc:picChg>
        <pc:picChg chg="del">
          <ac:chgData name="Lyne Groulx" userId="853c370248dcff36" providerId="LiveId" clId="{2C5C7C0A-A4AA-4B44-96BD-45C20BF3F2E4}" dt="2020-06-22T17:22:37.761" v="15" actId="478"/>
          <ac:picMkLst>
            <pc:docMk/>
            <pc:sldMk cId="0" sldId="256"/>
            <ac:picMk id="6" creationId="{05937010-E7E7-47D5-ABE8-D80078FC68C1}"/>
          </ac:picMkLst>
        </pc:picChg>
      </pc:sldChg>
      <pc:sldChg chg="modSp">
        <pc:chgData name="Lyne Groulx" userId="853c370248dcff36" providerId="LiveId" clId="{2C5C7C0A-A4AA-4B44-96BD-45C20BF3F2E4}" dt="2020-06-30T02:34:03.181" v="1744" actId="20577"/>
        <pc:sldMkLst>
          <pc:docMk/>
          <pc:sldMk cId="0" sldId="259"/>
        </pc:sldMkLst>
        <pc:spChg chg="mod">
          <ac:chgData name="Lyne Groulx" userId="853c370248dcff36" providerId="LiveId" clId="{2C5C7C0A-A4AA-4B44-96BD-45C20BF3F2E4}" dt="2020-06-30T02:34:03.181" v="1744" actId="20577"/>
          <ac:spMkLst>
            <pc:docMk/>
            <pc:sldMk cId="0" sldId="259"/>
            <ac:spMk id="9" creationId="{1DDC8CDC-0801-4C03-9408-5B447F7CB118}"/>
          </ac:spMkLst>
        </pc:spChg>
      </pc:sldChg>
      <pc:sldChg chg="modNotesTx">
        <pc:chgData name="Lyne Groulx" userId="853c370248dcff36" providerId="LiveId" clId="{2C5C7C0A-A4AA-4B44-96BD-45C20BF3F2E4}" dt="2020-06-30T03:18:58.107" v="1799" actId="6549"/>
        <pc:sldMkLst>
          <pc:docMk/>
          <pc:sldMk cId="0" sldId="261"/>
        </pc:sldMkLst>
      </pc:sldChg>
      <pc:sldChg chg="modSp mod modNotesTx">
        <pc:chgData name="Lyne Groulx" userId="853c370248dcff36" providerId="LiveId" clId="{2C5C7C0A-A4AA-4B44-96BD-45C20BF3F2E4}" dt="2020-06-30T03:10:25.045" v="1798" actId="12"/>
        <pc:sldMkLst>
          <pc:docMk/>
          <pc:sldMk cId="0" sldId="267"/>
        </pc:sldMkLst>
        <pc:spChg chg="mod">
          <ac:chgData name="Lyne Groulx" userId="853c370248dcff36" providerId="LiveId" clId="{2C5C7C0A-A4AA-4B44-96BD-45C20BF3F2E4}" dt="2020-06-30T03:02:48.930" v="1797" actId="6549"/>
          <ac:spMkLst>
            <pc:docMk/>
            <pc:sldMk cId="0" sldId="267"/>
            <ac:spMk id="17410" creationId="{8C517FFB-B4DB-4992-B732-9539D1305E83}"/>
          </ac:spMkLst>
        </pc:spChg>
      </pc:sldChg>
      <pc:sldChg chg="modSp mod">
        <pc:chgData name="Lyne Groulx" userId="853c370248dcff36" providerId="LiveId" clId="{2C5C7C0A-A4AA-4B44-96BD-45C20BF3F2E4}" dt="2020-06-24T20:45:34.251" v="1186" actId="6549"/>
        <pc:sldMkLst>
          <pc:docMk/>
          <pc:sldMk cId="3195065818" sldId="276"/>
        </pc:sldMkLst>
        <pc:spChg chg="mod">
          <ac:chgData name="Lyne Groulx" userId="853c370248dcff36" providerId="LiveId" clId="{2C5C7C0A-A4AA-4B44-96BD-45C20BF3F2E4}" dt="2020-06-24T20:45:34.251" v="1186" actId="6549"/>
          <ac:spMkLst>
            <pc:docMk/>
            <pc:sldMk cId="3195065818" sldId="276"/>
            <ac:spMk id="6" creationId="{DF9B3071-5EB8-459E-AA98-7040687F083F}"/>
          </ac:spMkLst>
        </pc:spChg>
      </pc:sldChg>
      <pc:sldChg chg="addSp delSp modSp mod">
        <pc:chgData name="Lyne Groulx" userId="853c370248dcff36" providerId="LiveId" clId="{2C5C7C0A-A4AA-4B44-96BD-45C20BF3F2E4}" dt="2020-06-22T17:23:46.447" v="31" actId="167"/>
        <pc:sldMkLst>
          <pc:docMk/>
          <pc:sldMk cId="3757000298" sldId="277"/>
        </pc:sldMkLst>
        <pc:picChg chg="add mod ord">
          <ac:chgData name="Lyne Groulx" userId="853c370248dcff36" providerId="LiveId" clId="{2C5C7C0A-A4AA-4B44-96BD-45C20BF3F2E4}" dt="2020-06-22T17:23:46.447" v="31" actId="167"/>
          <ac:picMkLst>
            <pc:docMk/>
            <pc:sldMk cId="3757000298" sldId="277"/>
            <ac:picMk id="5" creationId="{3E7FF390-C930-45CB-AF5B-CD99E6654BC2}"/>
          </ac:picMkLst>
        </pc:picChg>
        <pc:picChg chg="del">
          <ac:chgData name="Lyne Groulx" userId="853c370248dcff36" providerId="LiveId" clId="{2C5C7C0A-A4AA-4B44-96BD-45C20BF3F2E4}" dt="2020-06-22T17:23:30.246" v="23" actId="478"/>
          <ac:picMkLst>
            <pc:docMk/>
            <pc:sldMk cId="3757000298" sldId="277"/>
            <ac:picMk id="9" creationId="{8F690E82-4154-40C6-B047-58A2B9AB0F11}"/>
          </ac:picMkLst>
        </pc:picChg>
      </pc:sldChg>
      <pc:sldChg chg="del">
        <pc:chgData name="Lyne Groulx" userId="853c370248dcff36" providerId="LiveId" clId="{2C5C7C0A-A4AA-4B44-96BD-45C20BF3F2E4}" dt="2020-06-28T20:57:19.848" v="1555" actId="2696"/>
        <pc:sldMkLst>
          <pc:docMk/>
          <pc:sldMk cId="922230531" sldId="278"/>
        </pc:sldMkLst>
      </pc:sldChg>
      <pc:sldChg chg="modSp mod">
        <pc:chgData name="Lyne Groulx" userId="853c370248dcff36" providerId="LiveId" clId="{2C5C7C0A-A4AA-4B44-96BD-45C20BF3F2E4}" dt="2020-06-28T20:58:06.175" v="1561" actId="1440"/>
        <pc:sldMkLst>
          <pc:docMk/>
          <pc:sldMk cId="2032553151" sldId="280"/>
        </pc:sldMkLst>
        <pc:picChg chg="mod">
          <ac:chgData name="Lyne Groulx" userId="853c370248dcff36" providerId="LiveId" clId="{2C5C7C0A-A4AA-4B44-96BD-45C20BF3F2E4}" dt="2020-06-28T20:58:06.175" v="1561" actId="1440"/>
          <ac:picMkLst>
            <pc:docMk/>
            <pc:sldMk cId="2032553151" sldId="280"/>
            <ac:picMk id="4" creationId="{FE658BA4-6BD9-4360-9587-DE8EBF398C0A}"/>
          </ac:picMkLst>
        </pc:picChg>
      </pc:sldChg>
      <pc:sldChg chg="modSp mod">
        <pc:chgData name="Lyne Groulx" userId="853c370248dcff36" providerId="LiveId" clId="{2C5C7C0A-A4AA-4B44-96BD-45C20BF3F2E4}" dt="2020-06-28T20:58:10.086" v="1562" actId="1440"/>
        <pc:sldMkLst>
          <pc:docMk/>
          <pc:sldMk cId="799391075" sldId="283"/>
        </pc:sldMkLst>
        <pc:picChg chg="mod">
          <ac:chgData name="Lyne Groulx" userId="853c370248dcff36" providerId="LiveId" clId="{2C5C7C0A-A4AA-4B44-96BD-45C20BF3F2E4}" dt="2020-06-28T20:58:10.086" v="1562" actId="1440"/>
          <ac:picMkLst>
            <pc:docMk/>
            <pc:sldMk cId="799391075" sldId="283"/>
            <ac:picMk id="4" creationId="{F48A4E66-6838-4A46-B6DE-D1C3CEAAAD5D}"/>
          </ac:picMkLst>
        </pc:picChg>
      </pc:sldChg>
      <pc:sldChg chg="modSp mod">
        <pc:chgData name="Lyne Groulx" userId="853c370248dcff36" providerId="LiveId" clId="{2C5C7C0A-A4AA-4B44-96BD-45C20BF3F2E4}" dt="2020-06-28T20:58:17.316" v="1563" actId="1440"/>
        <pc:sldMkLst>
          <pc:docMk/>
          <pc:sldMk cId="3077758414" sldId="284"/>
        </pc:sldMkLst>
        <pc:picChg chg="mod">
          <ac:chgData name="Lyne Groulx" userId="853c370248dcff36" providerId="LiveId" clId="{2C5C7C0A-A4AA-4B44-96BD-45C20BF3F2E4}" dt="2020-06-28T20:58:17.316" v="1563" actId="1440"/>
          <ac:picMkLst>
            <pc:docMk/>
            <pc:sldMk cId="3077758414" sldId="284"/>
            <ac:picMk id="4" creationId="{92E92C09-581B-41B9-AF28-005CA1E2827E}"/>
          </ac:picMkLst>
        </pc:picChg>
      </pc:sldChg>
      <pc:sldChg chg="modSp mod">
        <pc:chgData name="Lyne Groulx" userId="853c370248dcff36" providerId="LiveId" clId="{2C5C7C0A-A4AA-4B44-96BD-45C20BF3F2E4}" dt="2020-06-28T20:58:31.924" v="1565" actId="1440"/>
        <pc:sldMkLst>
          <pc:docMk/>
          <pc:sldMk cId="561222815" sldId="285"/>
        </pc:sldMkLst>
        <pc:picChg chg="mod">
          <ac:chgData name="Lyne Groulx" userId="853c370248dcff36" providerId="LiveId" clId="{2C5C7C0A-A4AA-4B44-96BD-45C20BF3F2E4}" dt="2020-06-28T20:58:31.924" v="1565" actId="1440"/>
          <ac:picMkLst>
            <pc:docMk/>
            <pc:sldMk cId="561222815" sldId="285"/>
            <ac:picMk id="4" creationId="{7247E4A8-6C09-4D74-8922-57F0CADC9333}"/>
          </ac:picMkLst>
        </pc:picChg>
      </pc:sldChg>
      <pc:sldChg chg="modSp mod">
        <pc:chgData name="Lyne Groulx" userId="853c370248dcff36" providerId="LiveId" clId="{2C5C7C0A-A4AA-4B44-96BD-45C20BF3F2E4}" dt="2020-06-28T20:58:25.284" v="1564" actId="1440"/>
        <pc:sldMkLst>
          <pc:docMk/>
          <pc:sldMk cId="3860680636" sldId="286"/>
        </pc:sldMkLst>
        <pc:picChg chg="mod">
          <ac:chgData name="Lyne Groulx" userId="853c370248dcff36" providerId="LiveId" clId="{2C5C7C0A-A4AA-4B44-96BD-45C20BF3F2E4}" dt="2020-06-28T20:58:25.284" v="1564" actId="1440"/>
          <ac:picMkLst>
            <pc:docMk/>
            <pc:sldMk cId="3860680636" sldId="286"/>
            <ac:picMk id="4" creationId="{92E92C09-581B-41B9-AF28-005CA1E2827E}"/>
          </ac:picMkLst>
        </pc:picChg>
      </pc:sldChg>
      <pc:sldChg chg="modSp mod">
        <pc:chgData name="Lyne Groulx" userId="853c370248dcff36" providerId="LiveId" clId="{2C5C7C0A-A4AA-4B44-96BD-45C20BF3F2E4}" dt="2020-06-28T20:58:38.867" v="1566" actId="1440"/>
        <pc:sldMkLst>
          <pc:docMk/>
          <pc:sldMk cId="3542289741" sldId="287"/>
        </pc:sldMkLst>
        <pc:picChg chg="mod">
          <ac:chgData name="Lyne Groulx" userId="853c370248dcff36" providerId="LiveId" clId="{2C5C7C0A-A4AA-4B44-96BD-45C20BF3F2E4}" dt="2020-06-28T20:58:38.867" v="1566" actId="1440"/>
          <ac:picMkLst>
            <pc:docMk/>
            <pc:sldMk cId="3542289741" sldId="287"/>
            <ac:picMk id="4" creationId="{7247E4A8-6C09-4D74-8922-57F0CADC9333}"/>
          </ac:picMkLst>
        </pc:picChg>
      </pc:sldChg>
      <pc:sldChg chg="modSp mod">
        <pc:chgData name="Lyne Groulx" userId="853c370248dcff36" providerId="LiveId" clId="{2C5C7C0A-A4AA-4B44-96BD-45C20BF3F2E4}" dt="2020-06-28T21:04:32.137" v="1608" actId="1440"/>
        <pc:sldMkLst>
          <pc:docMk/>
          <pc:sldMk cId="3764865414" sldId="288"/>
        </pc:sldMkLst>
        <pc:picChg chg="mod">
          <ac:chgData name="Lyne Groulx" userId="853c370248dcff36" providerId="LiveId" clId="{2C5C7C0A-A4AA-4B44-96BD-45C20BF3F2E4}" dt="2020-06-28T21:04:32.137" v="1608" actId="1440"/>
          <ac:picMkLst>
            <pc:docMk/>
            <pc:sldMk cId="3764865414" sldId="288"/>
            <ac:picMk id="5" creationId="{548B4431-712A-4D9F-8610-57665B2475F7}"/>
          </ac:picMkLst>
        </pc:picChg>
      </pc:sldChg>
      <pc:sldChg chg="modNotesTx">
        <pc:chgData name="Lyne Groulx" userId="853c370248dcff36" providerId="LiveId" clId="{2C5C7C0A-A4AA-4B44-96BD-45C20BF3F2E4}" dt="2020-06-22T20:26:48.709" v="102" actId="20577"/>
        <pc:sldMkLst>
          <pc:docMk/>
          <pc:sldMk cId="3831373842" sldId="289"/>
        </pc:sldMkLst>
      </pc:sldChg>
      <pc:sldChg chg="modNotesTx">
        <pc:chgData name="Lyne Groulx" userId="853c370248dcff36" providerId="LiveId" clId="{2C5C7C0A-A4AA-4B44-96BD-45C20BF3F2E4}" dt="2020-06-30T02:19:21.760" v="1736" actId="6549"/>
        <pc:sldMkLst>
          <pc:docMk/>
          <pc:sldMk cId="511806376" sldId="291"/>
        </pc:sldMkLst>
      </pc:sldChg>
      <pc:sldChg chg="modNotes modNotesTx">
        <pc:chgData name="Lyne Groulx" userId="853c370248dcff36" providerId="LiveId" clId="{2C5C7C0A-A4AA-4B44-96BD-45C20BF3F2E4}" dt="2020-06-30T02:18:09.218" v="1735" actId="12"/>
        <pc:sldMkLst>
          <pc:docMk/>
          <pc:sldMk cId="168267280" sldId="293"/>
        </pc:sldMkLst>
      </pc:sldChg>
      <pc:sldChg chg="modAnim modNotesTx">
        <pc:chgData name="Lyne Groulx" userId="853c370248dcff36" providerId="LiveId" clId="{2C5C7C0A-A4AA-4B44-96BD-45C20BF3F2E4}" dt="2020-06-30T02:55:36.465" v="1795"/>
        <pc:sldMkLst>
          <pc:docMk/>
          <pc:sldMk cId="0" sldId="298"/>
        </pc:sldMkLst>
      </pc:sldChg>
      <pc:sldChg chg="modNotesTx">
        <pc:chgData name="Lyne Groulx" userId="853c370248dcff36" providerId="LiveId" clId="{2C5C7C0A-A4AA-4B44-96BD-45C20BF3F2E4}" dt="2020-06-30T03:00:09.125" v="1796" actId="114"/>
        <pc:sldMkLst>
          <pc:docMk/>
          <pc:sldMk cId="0" sldId="299"/>
        </pc:sldMkLst>
      </pc:sldChg>
      <pc:sldChg chg="setBg modNotesTx">
        <pc:chgData name="Lyne Groulx" userId="853c370248dcff36" providerId="LiveId" clId="{2C5C7C0A-A4AA-4B44-96BD-45C20BF3F2E4}" dt="2020-06-30T02:20:36.857" v="1741" actId="6549"/>
        <pc:sldMkLst>
          <pc:docMk/>
          <pc:sldMk cId="3080825169" sldId="300"/>
        </pc:sldMkLst>
      </pc:sldChg>
      <pc:sldChg chg="modNotesTx">
        <pc:chgData name="Lyne Groulx" userId="853c370248dcff36" providerId="LiveId" clId="{2C5C7C0A-A4AA-4B44-96BD-45C20BF3F2E4}" dt="2020-06-30T03:39:11.122" v="1800" actId="20577"/>
        <pc:sldMkLst>
          <pc:docMk/>
          <pc:sldMk cId="0" sldId="303"/>
        </pc:sldMkLst>
      </pc:sldChg>
      <pc:sldChg chg="modNotesTx">
        <pc:chgData name="Lyne Groulx" userId="853c370248dcff36" providerId="LiveId" clId="{2C5C7C0A-A4AA-4B44-96BD-45C20BF3F2E4}" dt="2020-06-22T20:28:34.164" v="252" actId="20577"/>
        <pc:sldMkLst>
          <pc:docMk/>
          <pc:sldMk cId="0" sldId="304"/>
        </pc:sldMkLst>
      </pc:sldChg>
      <pc:sldChg chg="modNotesTx">
        <pc:chgData name="Lyne Groulx" userId="853c370248dcff36" providerId="LiveId" clId="{2C5C7C0A-A4AA-4B44-96BD-45C20BF3F2E4}" dt="2020-06-22T20:29:43.153" v="403" actId="20577"/>
        <pc:sldMkLst>
          <pc:docMk/>
          <pc:sldMk cId="0" sldId="305"/>
        </pc:sldMkLst>
      </pc:sldChg>
      <pc:sldChg chg="modNotesTx">
        <pc:chgData name="Lyne Groulx" userId="853c370248dcff36" providerId="LiveId" clId="{2C5C7C0A-A4AA-4B44-96BD-45C20BF3F2E4}" dt="2020-06-30T02:45:20.505" v="1745" actId="6549"/>
        <pc:sldMkLst>
          <pc:docMk/>
          <pc:sldMk cId="2196552783" sldId="324"/>
        </pc:sldMkLst>
      </pc:sldChg>
      <pc:sldChg chg="modNotesTx">
        <pc:chgData name="Lyne Groulx" userId="853c370248dcff36" providerId="LiveId" clId="{2C5C7C0A-A4AA-4B44-96BD-45C20BF3F2E4}" dt="2020-07-01T19:36:47.122" v="1921" actId="108"/>
        <pc:sldMkLst>
          <pc:docMk/>
          <pc:sldMk cId="772108979" sldId="333"/>
        </pc:sldMkLst>
      </pc:sldChg>
      <pc:sldChg chg="addSp delSp modSp mod modNotesTx">
        <pc:chgData name="Lyne Groulx" userId="853c370248dcff36" providerId="LiveId" clId="{2C5C7C0A-A4AA-4B44-96BD-45C20BF3F2E4}" dt="2020-06-30T02:20:05.913" v="1737" actId="12"/>
        <pc:sldMkLst>
          <pc:docMk/>
          <pc:sldMk cId="4225885754" sldId="336"/>
        </pc:sldMkLst>
        <pc:picChg chg="del mod">
          <ac:chgData name="Lyne Groulx" userId="853c370248dcff36" providerId="LiveId" clId="{2C5C7C0A-A4AA-4B44-96BD-45C20BF3F2E4}" dt="2020-06-22T17:22:25.148" v="13" actId="478"/>
          <ac:picMkLst>
            <pc:docMk/>
            <pc:sldMk cId="4225885754" sldId="336"/>
            <ac:picMk id="4" creationId="{D63C1B5A-EF79-4C0F-8015-B50CA6C80820}"/>
          </ac:picMkLst>
        </pc:picChg>
        <pc:picChg chg="add mod modCrop">
          <ac:chgData name="Lyne Groulx" userId="853c370248dcff36" providerId="LiveId" clId="{2C5C7C0A-A4AA-4B44-96BD-45C20BF3F2E4}" dt="2020-06-22T17:22:30.712" v="14" actId="1440"/>
          <ac:picMkLst>
            <pc:docMk/>
            <pc:sldMk cId="4225885754" sldId="336"/>
            <ac:picMk id="5" creationId="{3897920A-0F1C-4C49-AB2A-DE52A2D0871B}"/>
          </ac:picMkLst>
        </pc:picChg>
      </pc:sldChg>
      <pc:sldChg chg="modSp mod modNotesTx">
        <pc:chgData name="Lyne Groulx" userId="853c370248dcff36" providerId="LiveId" clId="{2C5C7C0A-A4AA-4B44-96BD-45C20BF3F2E4}" dt="2020-06-30T02:25:06.593" v="1743" actId="6549"/>
        <pc:sldMkLst>
          <pc:docMk/>
          <pc:sldMk cId="966388639" sldId="337"/>
        </pc:sldMkLst>
        <pc:spChg chg="mod">
          <ac:chgData name="Lyne Groulx" userId="853c370248dcff36" providerId="LiveId" clId="{2C5C7C0A-A4AA-4B44-96BD-45C20BF3F2E4}" dt="2020-06-30T02:15:54.084" v="1728" actId="20577"/>
          <ac:spMkLst>
            <pc:docMk/>
            <pc:sldMk cId="966388639" sldId="337"/>
            <ac:spMk id="2" creationId="{ACEEAF74-D4DB-4CE5-B7A2-1A4B325D580A}"/>
          </ac:spMkLst>
        </pc:spChg>
      </pc:sldChg>
      <pc:sldChg chg="modNotesTx">
        <pc:chgData name="Lyne Groulx" userId="853c370248dcff36" providerId="LiveId" clId="{2C5C7C0A-A4AA-4B44-96BD-45C20BF3F2E4}" dt="2020-06-22T20:05:55.817" v="32" actId="20577"/>
        <pc:sldMkLst>
          <pc:docMk/>
          <pc:sldMk cId="1549384585" sldId="341"/>
        </pc:sldMkLst>
      </pc:sldChg>
      <pc:sldChg chg="modSp mod">
        <pc:chgData name="Lyne Groulx" userId="853c370248dcff36" providerId="LiveId" clId="{2C5C7C0A-A4AA-4B44-96BD-45C20BF3F2E4}" dt="2020-06-28T20:57:43.905" v="1559" actId="113"/>
        <pc:sldMkLst>
          <pc:docMk/>
          <pc:sldMk cId="3711912097" sldId="342"/>
        </pc:sldMkLst>
        <pc:spChg chg="mod">
          <ac:chgData name="Lyne Groulx" userId="853c370248dcff36" providerId="LiveId" clId="{2C5C7C0A-A4AA-4B44-96BD-45C20BF3F2E4}" dt="2020-06-28T20:57:43.905" v="1559" actId="113"/>
          <ac:spMkLst>
            <pc:docMk/>
            <pc:sldMk cId="3711912097" sldId="342"/>
            <ac:spMk id="7" creationId="{D251690B-4267-4233-8E01-B8A5347566FB}"/>
          </ac:spMkLst>
        </pc:spChg>
        <pc:spChg chg="mod">
          <ac:chgData name="Lyne Groulx" userId="853c370248dcff36" providerId="LiveId" clId="{2C5C7C0A-A4AA-4B44-96BD-45C20BF3F2E4}" dt="2020-06-28T20:57:36.862" v="1557" actId="113"/>
          <ac:spMkLst>
            <pc:docMk/>
            <pc:sldMk cId="3711912097" sldId="342"/>
            <ac:spMk id="8" creationId="{753DC313-4781-483D-8BE3-82FDC1242F26}"/>
          </ac:spMkLst>
        </pc:spChg>
        <pc:spChg chg="mod">
          <ac:chgData name="Lyne Groulx" userId="853c370248dcff36" providerId="LiveId" clId="{2C5C7C0A-A4AA-4B44-96BD-45C20BF3F2E4}" dt="2020-06-28T20:57:33.526" v="1556" actId="113"/>
          <ac:spMkLst>
            <pc:docMk/>
            <pc:sldMk cId="3711912097" sldId="342"/>
            <ac:spMk id="9" creationId="{D1F4E3D2-E07D-4936-941A-0FC1B62582E5}"/>
          </ac:spMkLst>
        </pc:spChg>
        <pc:picChg chg="mod">
          <ac:chgData name="Lyne Groulx" userId="853c370248dcff36" providerId="LiveId" clId="{2C5C7C0A-A4AA-4B44-96BD-45C20BF3F2E4}" dt="2020-06-28T20:56:34.561" v="1546" actId="1076"/>
          <ac:picMkLst>
            <pc:docMk/>
            <pc:sldMk cId="3711912097" sldId="342"/>
            <ac:picMk id="4" creationId="{CCF365F4-2533-48DE-902D-075C2F012FAB}"/>
          </ac:picMkLst>
        </pc:picChg>
        <pc:picChg chg="mod">
          <ac:chgData name="Lyne Groulx" userId="853c370248dcff36" providerId="LiveId" clId="{2C5C7C0A-A4AA-4B44-96BD-45C20BF3F2E4}" dt="2020-06-28T20:56:50.489" v="1551" actId="1440"/>
          <ac:picMkLst>
            <pc:docMk/>
            <pc:sldMk cId="3711912097" sldId="342"/>
            <ac:picMk id="5" creationId="{8F13C55B-7232-489F-8202-91E1E3394EC8}"/>
          </ac:picMkLst>
        </pc:picChg>
        <pc:picChg chg="mod">
          <ac:chgData name="Lyne Groulx" userId="853c370248dcff36" providerId="LiveId" clId="{2C5C7C0A-A4AA-4B44-96BD-45C20BF3F2E4}" dt="2020-06-28T20:56:58.272" v="1553" actId="1076"/>
          <ac:picMkLst>
            <pc:docMk/>
            <pc:sldMk cId="3711912097" sldId="342"/>
            <ac:picMk id="6" creationId="{D9E4AA22-0B4C-429F-B1CB-F1B705853F26}"/>
          </ac:picMkLst>
        </pc:picChg>
      </pc:sldChg>
      <pc:sldChg chg="modSp del mod">
        <pc:chgData name="Lyne Groulx" userId="853c370248dcff36" providerId="LiveId" clId="{2C5C7C0A-A4AA-4B44-96BD-45C20BF3F2E4}" dt="2020-06-28T21:01:02.515" v="1607" actId="2696"/>
        <pc:sldMkLst>
          <pc:docMk/>
          <pc:sldMk cId="2134319937" sldId="350"/>
        </pc:sldMkLst>
        <pc:picChg chg="mod modCrop">
          <ac:chgData name="Lyne Groulx" userId="853c370248dcff36" providerId="LiveId" clId="{2C5C7C0A-A4AA-4B44-96BD-45C20BF3F2E4}" dt="2020-06-28T21:00:35.077" v="1602" actId="14100"/>
          <ac:picMkLst>
            <pc:docMk/>
            <pc:sldMk cId="2134319937" sldId="350"/>
            <ac:picMk id="3" creationId="{98C6D69C-A609-4A2B-8C4E-E6453F167B8B}"/>
          </ac:picMkLst>
        </pc:picChg>
      </pc:sldChg>
      <pc:sldChg chg="addSp delSp modSp mod delDesignElem">
        <pc:chgData name="Lyne Groulx" userId="853c370248dcff36" providerId="LiveId" clId="{2C5C7C0A-A4AA-4B44-96BD-45C20BF3F2E4}" dt="2020-06-28T21:07:39.971" v="1723" actId="1076"/>
        <pc:sldMkLst>
          <pc:docMk/>
          <pc:sldMk cId="3893577802" sldId="351"/>
        </pc:sldMkLst>
        <pc:spChg chg="mod">
          <ac:chgData name="Lyne Groulx" userId="853c370248dcff36" providerId="LiveId" clId="{2C5C7C0A-A4AA-4B44-96BD-45C20BF3F2E4}" dt="2020-06-28T21:07:18.610" v="1722" actId="20577"/>
          <ac:spMkLst>
            <pc:docMk/>
            <pc:sldMk cId="3893577802" sldId="351"/>
            <ac:spMk id="9" creationId="{25A1A7C4-AF24-48B4-995D-508F671CA133}"/>
          </ac:spMkLst>
        </pc:spChg>
        <pc:picChg chg="add del">
          <ac:chgData name="Lyne Groulx" userId="853c370248dcff36" providerId="LiveId" clId="{2C5C7C0A-A4AA-4B44-96BD-45C20BF3F2E4}" dt="2020-06-28T20:47:12.906" v="1198" actId="478"/>
          <ac:picMkLst>
            <pc:docMk/>
            <pc:sldMk cId="3893577802" sldId="351"/>
            <ac:picMk id="5" creationId="{86BCAF43-A8D8-4ADC-A33D-08BFED7BE044}"/>
          </ac:picMkLst>
        </pc:picChg>
        <pc:picChg chg="add del mod">
          <ac:chgData name="Lyne Groulx" userId="853c370248dcff36" providerId="LiveId" clId="{2C5C7C0A-A4AA-4B44-96BD-45C20BF3F2E4}" dt="2020-06-28T20:47:04.985" v="1196"/>
          <ac:picMkLst>
            <pc:docMk/>
            <pc:sldMk cId="3893577802" sldId="351"/>
            <ac:picMk id="11" creationId="{7EB76D11-2867-4F43-B124-0D8A7BD1BB5B}"/>
          </ac:picMkLst>
        </pc:picChg>
        <pc:picChg chg="mod">
          <ac:chgData name="Lyne Groulx" userId="853c370248dcff36" providerId="LiveId" clId="{2C5C7C0A-A4AA-4B44-96BD-45C20BF3F2E4}" dt="2020-06-28T21:07:39.971" v="1723" actId="1076"/>
          <ac:picMkLst>
            <pc:docMk/>
            <pc:sldMk cId="3893577802" sldId="351"/>
            <ac:picMk id="16" creationId="{2D56C5A0-28E0-4320-B772-6ACD91E74E80}"/>
          </ac:picMkLst>
        </pc:picChg>
        <pc:picChg chg="add mod">
          <ac:chgData name="Lyne Groulx" userId="853c370248dcff36" providerId="LiveId" clId="{2C5C7C0A-A4AA-4B44-96BD-45C20BF3F2E4}" dt="2020-06-28T21:00:52.072" v="1606" actId="14100"/>
          <ac:picMkLst>
            <pc:docMk/>
            <pc:sldMk cId="3893577802" sldId="351"/>
            <ac:picMk id="17" creationId="{63CE5008-89AC-42F5-B893-7A6C2DE0728C}"/>
          </ac:picMkLst>
        </pc:picChg>
      </pc:sldChg>
      <pc:sldChg chg="add">
        <pc:chgData name="Lyne Groulx" userId="853c370248dcff36" providerId="LiveId" clId="{2C5C7C0A-A4AA-4B44-96BD-45C20BF3F2E4}" dt="2020-06-28T20:57:13.848" v="1554"/>
        <pc:sldMkLst>
          <pc:docMk/>
          <pc:sldMk cId="2520236626" sldId="352"/>
        </pc:sldMkLst>
      </pc:sldChg>
    </pc:docChg>
  </pc:docChgLst>
  <pc:docChgLst>
    <pc:chgData name="Lyne Groulx" userId="853c370248dcff36" providerId="LiveId" clId="{98CBB45A-24C8-4D3E-898E-6A42E82D106E}"/>
    <pc:docChg chg="custSel modSld">
      <pc:chgData name="Lyne Groulx" userId="853c370248dcff36" providerId="LiveId" clId="{98CBB45A-24C8-4D3E-898E-6A42E82D106E}" dt="2020-08-24T01:21:00.173" v="191" actId="6549"/>
      <pc:docMkLst>
        <pc:docMk/>
      </pc:docMkLst>
      <pc:sldChg chg="modNotesTx">
        <pc:chgData name="Lyne Groulx" userId="853c370248dcff36" providerId="LiveId" clId="{98CBB45A-24C8-4D3E-898E-6A42E82D106E}" dt="2020-08-24T00:52:28.471" v="5" actId="114"/>
        <pc:sldMkLst>
          <pc:docMk/>
          <pc:sldMk cId="0" sldId="256"/>
        </pc:sldMkLst>
      </pc:sldChg>
      <pc:sldChg chg="modNotesTx">
        <pc:chgData name="Lyne Groulx" userId="853c370248dcff36" providerId="LiveId" clId="{98CBB45A-24C8-4D3E-898E-6A42E82D106E}" dt="2020-08-24T01:15:25.855" v="171" actId="114"/>
        <pc:sldMkLst>
          <pc:docMk/>
          <pc:sldMk cId="0" sldId="261"/>
        </pc:sldMkLst>
      </pc:sldChg>
      <pc:sldChg chg="modSp mod">
        <pc:chgData name="Lyne Groulx" userId="853c370248dcff36" providerId="LiveId" clId="{98CBB45A-24C8-4D3E-898E-6A42E82D106E}" dt="2020-08-24T01:21:00.173" v="191" actId="6549"/>
        <pc:sldMkLst>
          <pc:docMk/>
          <pc:sldMk cId="3757000298" sldId="277"/>
        </pc:sldMkLst>
        <pc:spChg chg="mod">
          <ac:chgData name="Lyne Groulx" userId="853c370248dcff36" providerId="LiveId" clId="{98CBB45A-24C8-4D3E-898E-6A42E82D106E}" dt="2020-08-24T01:21:00.173" v="191" actId="6549"/>
          <ac:spMkLst>
            <pc:docMk/>
            <pc:sldMk cId="3757000298" sldId="277"/>
            <ac:spMk id="3" creationId="{00000000-0000-0000-0000-000000000000}"/>
          </ac:spMkLst>
        </pc:spChg>
      </pc:sldChg>
      <pc:sldChg chg="addSp modSp mod">
        <pc:chgData name="Lyne Groulx" userId="853c370248dcff36" providerId="LiveId" clId="{98CBB45A-24C8-4D3E-898E-6A42E82D106E}" dt="2020-08-24T01:17:47.355" v="174" actId="207"/>
        <pc:sldMkLst>
          <pc:docMk/>
          <pc:sldMk cId="2032553151" sldId="280"/>
        </pc:sldMkLst>
        <pc:spChg chg="add mod">
          <ac:chgData name="Lyne Groulx" userId="853c370248dcff36" providerId="LiveId" clId="{98CBB45A-24C8-4D3E-898E-6A42E82D106E}" dt="2020-08-24T01:17:47.355" v="174" actId="207"/>
          <ac:spMkLst>
            <pc:docMk/>
            <pc:sldMk cId="2032553151" sldId="280"/>
            <ac:spMk id="10" creationId="{22B80781-7539-4159-B988-E3DAB30E9F90}"/>
          </ac:spMkLst>
        </pc:spChg>
      </pc:sldChg>
      <pc:sldChg chg="addSp delSp modSp mod">
        <pc:chgData name="Lyne Groulx" userId="853c370248dcff36" providerId="LiveId" clId="{98CBB45A-24C8-4D3E-898E-6A42E82D106E}" dt="2020-08-24T01:18:22.713" v="179" actId="1076"/>
        <pc:sldMkLst>
          <pc:docMk/>
          <pc:sldMk cId="799391075" sldId="283"/>
        </pc:sldMkLst>
        <pc:spChg chg="add mod">
          <ac:chgData name="Lyne Groulx" userId="853c370248dcff36" providerId="LiveId" clId="{98CBB45A-24C8-4D3E-898E-6A42E82D106E}" dt="2020-08-24T01:18:22.713" v="179" actId="1076"/>
          <ac:spMkLst>
            <pc:docMk/>
            <pc:sldMk cId="799391075" sldId="283"/>
            <ac:spMk id="3" creationId="{0AB1866D-66BF-43F5-9796-37AE65A5FD95}"/>
          </ac:spMkLst>
        </pc:spChg>
        <pc:spChg chg="add del mod">
          <ac:chgData name="Lyne Groulx" userId="853c370248dcff36" providerId="LiveId" clId="{98CBB45A-24C8-4D3E-898E-6A42E82D106E}" dt="2020-08-24T01:18:07.603" v="177" actId="478"/>
          <ac:spMkLst>
            <pc:docMk/>
            <pc:sldMk cId="799391075" sldId="283"/>
            <ac:spMk id="7" creationId="{63D777B5-D5B3-4E03-B70B-0D0A8CC390A6}"/>
          </ac:spMkLst>
        </pc:spChg>
      </pc:sldChg>
      <pc:sldChg chg="addSp mod">
        <pc:chgData name="Lyne Groulx" userId="853c370248dcff36" providerId="LiveId" clId="{98CBB45A-24C8-4D3E-898E-6A42E82D106E}" dt="2020-08-24T01:18:34.799" v="180" actId="22"/>
        <pc:sldMkLst>
          <pc:docMk/>
          <pc:sldMk cId="3077758414" sldId="284"/>
        </pc:sldMkLst>
        <pc:spChg chg="add">
          <ac:chgData name="Lyne Groulx" userId="853c370248dcff36" providerId="LiveId" clId="{98CBB45A-24C8-4D3E-898E-6A42E82D106E}" dt="2020-08-24T01:18:34.799" v="180" actId="22"/>
          <ac:spMkLst>
            <pc:docMk/>
            <pc:sldMk cId="3077758414" sldId="284"/>
            <ac:spMk id="2" creationId="{8F5DC395-E650-41DC-A889-54A230ACAB8D}"/>
          </ac:spMkLst>
        </pc:spChg>
      </pc:sldChg>
      <pc:sldChg chg="addSp modSp mod">
        <pc:chgData name="Lyne Groulx" userId="853c370248dcff36" providerId="LiveId" clId="{98CBB45A-24C8-4D3E-898E-6A42E82D106E}" dt="2020-08-24T01:18:57.431" v="184" actId="1076"/>
        <pc:sldMkLst>
          <pc:docMk/>
          <pc:sldMk cId="561222815" sldId="285"/>
        </pc:sldMkLst>
        <pc:spChg chg="add mod">
          <ac:chgData name="Lyne Groulx" userId="853c370248dcff36" providerId="LiveId" clId="{98CBB45A-24C8-4D3E-898E-6A42E82D106E}" dt="2020-08-24T01:18:57.431" v="184" actId="1076"/>
          <ac:spMkLst>
            <pc:docMk/>
            <pc:sldMk cId="561222815" sldId="285"/>
            <ac:spMk id="7" creationId="{5FCC3771-7A61-424D-AC7D-BF1255EEADE3}"/>
          </ac:spMkLst>
        </pc:spChg>
      </pc:sldChg>
      <pc:sldChg chg="addSp modSp mod">
        <pc:chgData name="Lyne Groulx" userId="853c370248dcff36" providerId="LiveId" clId="{98CBB45A-24C8-4D3E-898E-6A42E82D106E}" dt="2020-08-24T01:18:48.596" v="182" actId="1076"/>
        <pc:sldMkLst>
          <pc:docMk/>
          <pc:sldMk cId="3860680636" sldId="286"/>
        </pc:sldMkLst>
        <pc:spChg chg="add mod">
          <ac:chgData name="Lyne Groulx" userId="853c370248dcff36" providerId="LiveId" clId="{98CBB45A-24C8-4D3E-898E-6A42E82D106E}" dt="2020-08-24T01:18:48.596" v="182" actId="1076"/>
          <ac:spMkLst>
            <pc:docMk/>
            <pc:sldMk cId="3860680636" sldId="286"/>
            <ac:spMk id="3" creationId="{1B3EBD6D-81AB-4A76-BD36-200FCAEC3F66}"/>
          </ac:spMkLst>
        </pc:spChg>
      </pc:sldChg>
      <pc:sldChg chg="addSp modSp mod">
        <pc:chgData name="Lyne Groulx" userId="853c370248dcff36" providerId="LiveId" clId="{98CBB45A-24C8-4D3E-898E-6A42E82D106E}" dt="2020-08-24T01:19:05.556" v="186" actId="1076"/>
        <pc:sldMkLst>
          <pc:docMk/>
          <pc:sldMk cId="3542289741" sldId="287"/>
        </pc:sldMkLst>
        <pc:spChg chg="add mod">
          <ac:chgData name="Lyne Groulx" userId="853c370248dcff36" providerId="LiveId" clId="{98CBB45A-24C8-4D3E-898E-6A42E82D106E}" dt="2020-08-24T01:19:05.556" v="186" actId="1076"/>
          <ac:spMkLst>
            <pc:docMk/>
            <pc:sldMk cId="3542289741" sldId="287"/>
            <ac:spMk id="8" creationId="{DA63ED13-B932-4D5B-B494-AB4F512E67A3}"/>
          </ac:spMkLst>
        </pc:spChg>
      </pc:sldChg>
      <pc:sldChg chg="modNotesTx">
        <pc:chgData name="Lyne Groulx" userId="853c370248dcff36" providerId="LiveId" clId="{98CBB45A-24C8-4D3E-898E-6A42E82D106E}" dt="2020-08-24T00:53:17.441" v="19" actId="20577"/>
        <pc:sldMkLst>
          <pc:docMk/>
          <pc:sldMk cId="511806376" sldId="291"/>
        </pc:sldMkLst>
      </pc:sldChg>
      <pc:sldChg chg="modNotesTx">
        <pc:chgData name="Lyne Groulx" userId="853c370248dcff36" providerId="LiveId" clId="{98CBB45A-24C8-4D3E-898E-6A42E82D106E}" dt="2020-08-24T00:55:47.634" v="66" actId="6549"/>
        <pc:sldMkLst>
          <pc:docMk/>
          <pc:sldMk cId="304448540" sldId="294"/>
        </pc:sldMkLst>
      </pc:sldChg>
      <pc:sldChg chg="modNotesTx">
        <pc:chgData name="Lyne Groulx" userId="853c370248dcff36" providerId="LiveId" clId="{98CBB45A-24C8-4D3E-898E-6A42E82D106E}" dt="2020-08-24T01:03:35.246" v="170" actId="6549"/>
        <pc:sldMkLst>
          <pc:docMk/>
          <pc:sldMk cId="2196552783" sldId="324"/>
        </pc:sldMkLst>
      </pc:sldChg>
      <pc:sldChg chg="modNotes modNotesTx">
        <pc:chgData name="Lyne Groulx" userId="853c370248dcff36" providerId="LiveId" clId="{98CBB45A-24C8-4D3E-898E-6A42E82D106E}" dt="2020-08-24T01:00:13.517" v="156" actId="27636"/>
        <pc:sldMkLst>
          <pc:docMk/>
          <pc:sldMk cId="4225885754" sldId="336"/>
        </pc:sldMkLst>
      </pc:sldChg>
      <pc:sldChg chg="modSp mod modNotesTx">
        <pc:chgData name="Lyne Groulx" userId="853c370248dcff36" providerId="LiveId" clId="{98CBB45A-24C8-4D3E-898E-6A42E82D106E}" dt="2020-08-24T00:59:19.668" v="154" actId="6549"/>
        <pc:sldMkLst>
          <pc:docMk/>
          <pc:sldMk cId="966388639" sldId="337"/>
        </pc:sldMkLst>
        <pc:spChg chg="mod">
          <ac:chgData name="Lyne Groulx" userId="853c370248dcff36" providerId="LiveId" clId="{98CBB45A-24C8-4D3E-898E-6A42E82D106E}" dt="2020-08-24T00:59:19.668" v="154" actId="6549"/>
          <ac:spMkLst>
            <pc:docMk/>
            <pc:sldMk cId="966388639" sldId="337"/>
            <ac:spMk id="2" creationId="{ACEEAF74-D4DB-4CE5-B7A2-1A4B325D580A}"/>
          </ac:spMkLst>
        </pc:spChg>
      </pc:sldChg>
      <pc:sldChg chg="modSp mod modNotesTx">
        <pc:chgData name="Lyne Groulx" userId="853c370248dcff36" providerId="LiveId" clId="{98CBB45A-24C8-4D3E-898E-6A42E82D106E}" dt="2020-08-24T01:00:22.131" v="157"/>
        <pc:sldMkLst>
          <pc:docMk/>
          <pc:sldMk cId="1366686830" sldId="338"/>
        </pc:sldMkLst>
        <pc:spChg chg="mod">
          <ac:chgData name="Lyne Groulx" userId="853c370248dcff36" providerId="LiveId" clId="{98CBB45A-24C8-4D3E-898E-6A42E82D106E}" dt="2020-08-24T01:00:22.131" v="157"/>
          <ac:spMkLst>
            <pc:docMk/>
            <pc:sldMk cId="1366686830" sldId="338"/>
            <ac:spMk id="2" creationId="{ACEEAF74-D4DB-4CE5-B7A2-1A4B325D580A}"/>
          </ac:spMkLst>
        </pc:spChg>
      </pc:sldChg>
      <pc:sldChg chg="modNotesTx">
        <pc:chgData name="Lyne Groulx" userId="853c370248dcff36" providerId="LiveId" clId="{98CBB45A-24C8-4D3E-898E-6A42E82D106E}" dt="2020-08-24T01:01:01.993" v="169" actId="113"/>
        <pc:sldMkLst>
          <pc:docMk/>
          <pc:sldMk cId="3055844050" sldId="3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ABCAAF-0BAD-4556-B25E-ECD7A6FCD829}"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fr-CA"/>
        </a:p>
      </dgm:t>
    </dgm:pt>
    <dgm:pt modelId="{545F29E5-282C-4369-BA0D-6C3B0827B42B}">
      <dgm:prSet phldrT="[Texte]"/>
      <dgm:spPr/>
      <dgm:t>
        <a:bodyPr/>
        <a:lstStyle/>
        <a:p>
          <a:r>
            <a:rPr lang="fr-CA"/>
            <a:t>Ancien Testament</a:t>
          </a:r>
        </a:p>
      </dgm:t>
    </dgm:pt>
    <dgm:pt modelId="{AFAA9F7B-3632-40CD-93D9-87E6A5EC210C}" type="parTrans" cxnId="{942B301B-F05B-4B99-BEAB-9BEE9D0E838A}">
      <dgm:prSet/>
      <dgm:spPr/>
      <dgm:t>
        <a:bodyPr/>
        <a:lstStyle/>
        <a:p>
          <a:endParaRPr lang="fr-CA"/>
        </a:p>
      </dgm:t>
    </dgm:pt>
    <dgm:pt modelId="{D9E95936-0187-43D2-9906-2E65CA192583}" type="sibTrans" cxnId="{942B301B-F05B-4B99-BEAB-9BEE9D0E838A}">
      <dgm:prSet/>
      <dgm:spPr/>
      <dgm:t>
        <a:bodyPr/>
        <a:lstStyle/>
        <a:p>
          <a:endParaRPr lang="fr-CA"/>
        </a:p>
      </dgm:t>
    </dgm:pt>
    <dgm:pt modelId="{5220D431-31CA-46F1-9EED-08D6EE0B8AF6}">
      <dgm:prSet phldrT="[Texte]"/>
      <dgm:spPr/>
      <dgm:t>
        <a:bodyPr/>
        <a:lstStyle/>
        <a:p>
          <a:r>
            <a:rPr lang="fr-CA"/>
            <a:t>Première</a:t>
          </a:r>
        </a:p>
        <a:p>
          <a:r>
            <a:rPr lang="fr-CA"/>
            <a:t>Alliance</a:t>
          </a:r>
        </a:p>
      </dgm:t>
    </dgm:pt>
    <dgm:pt modelId="{13433A15-8806-4CFF-AAE7-E3C07598E491}" type="parTrans" cxnId="{851A137C-0010-4E12-A542-6C15864A2E2E}">
      <dgm:prSet/>
      <dgm:spPr/>
      <dgm:t>
        <a:bodyPr/>
        <a:lstStyle/>
        <a:p>
          <a:endParaRPr lang="fr-CA"/>
        </a:p>
      </dgm:t>
    </dgm:pt>
    <dgm:pt modelId="{934DA3F0-6225-472B-8AEB-9808C7407965}" type="sibTrans" cxnId="{851A137C-0010-4E12-A542-6C15864A2E2E}">
      <dgm:prSet/>
      <dgm:spPr/>
      <dgm:t>
        <a:bodyPr/>
        <a:lstStyle/>
        <a:p>
          <a:endParaRPr lang="fr-CA"/>
        </a:p>
      </dgm:t>
    </dgm:pt>
    <dgm:pt modelId="{E8D272C6-3176-4664-83E3-C14BE96F9EF3}">
      <dgm:prSet phldrT="[Texte]"/>
      <dgm:spPr/>
      <dgm:t>
        <a:bodyPr/>
        <a:lstStyle/>
        <a:p>
          <a:r>
            <a:rPr lang="fr-CA"/>
            <a:t>Nouveau Testament</a:t>
          </a:r>
        </a:p>
      </dgm:t>
    </dgm:pt>
    <dgm:pt modelId="{7FCC6A57-9997-4C2A-AAB5-855268FD0CA9}" type="parTrans" cxnId="{F8D03C89-7729-4255-AEC9-CDBAC687B921}">
      <dgm:prSet/>
      <dgm:spPr/>
      <dgm:t>
        <a:bodyPr/>
        <a:lstStyle/>
        <a:p>
          <a:endParaRPr lang="fr-CA"/>
        </a:p>
      </dgm:t>
    </dgm:pt>
    <dgm:pt modelId="{CA9A527E-7A78-4612-B480-62C14C7540ED}" type="sibTrans" cxnId="{F8D03C89-7729-4255-AEC9-CDBAC687B921}">
      <dgm:prSet/>
      <dgm:spPr/>
      <dgm:t>
        <a:bodyPr/>
        <a:lstStyle/>
        <a:p>
          <a:endParaRPr lang="fr-CA"/>
        </a:p>
      </dgm:t>
    </dgm:pt>
    <dgm:pt modelId="{9E980709-5FFA-4F71-95AC-7837184AB24A}">
      <dgm:prSet phldrT="[Texte]"/>
      <dgm:spPr/>
      <dgm:t>
        <a:bodyPr/>
        <a:lstStyle/>
        <a:p>
          <a:r>
            <a:rPr lang="fr-CA"/>
            <a:t>Deuxième Alliance</a:t>
          </a:r>
        </a:p>
      </dgm:t>
    </dgm:pt>
    <dgm:pt modelId="{9AEF2D22-F68D-4C8E-ABEB-E83CD0C06063}" type="parTrans" cxnId="{03FB272F-A42C-4371-88BA-648BC289987D}">
      <dgm:prSet/>
      <dgm:spPr/>
      <dgm:t>
        <a:bodyPr/>
        <a:lstStyle/>
        <a:p>
          <a:endParaRPr lang="fr-CA"/>
        </a:p>
      </dgm:t>
    </dgm:pt>
    <dgm:pt modelId="{16591605-EF0E-4B01-802B-1C7FB1042D6F}" type="sibTrans" cxnId="{03FB272F-A42C-4371-88BA-648BC289987D}">
      <dgm:prSet/>
      <dgm:spPr/>
      <dgm:t>
        <a:bodyPr/>
        <a:lstStyle/>
        <a:p>
          <a:endParaRPr lang="fr-CA"/>
        </a:p>
      </dgm:t>
    </dgm:pt>
    <dgm:pt modelId="{3EA943E3-5F76-4AAF-A988-80AD49BBBF77}">
      <dgm:prSet phldrT="[Texte]"/>
      <dgm:spPr/>
      <dgm:t>
        <a:bodyPr/>
        <a:lstStyle/>
        <a:p>
          <a:endParaRPr lang="fr-CA"/>
        </a:p>
      </dgm:t>
    </dgm:pt>
    <dgm:pt modelId="{E66BA8D9-C874-49A4-AFAE-B8360FEF7D16}" type="parTrans" cxnId="{41E2FE89-4DC0-40AB-9031-E7FDC907BE4A}">
      <dgm:prSet/>
      <dgm:spPr/>
      <dgm:t>
        <a:bodyPr/>
        <a:lstStyle/>
        <a:p>
          <a:endParaRPr lang="fr-CA"/>
        </a:p>
      </dgm:t>
    </dgm:pt>
    <dgm:pt modelId="{9D1430B0-88DB-4E03-B380-1B321380A22B}" type="sibTrans" cxnId="{41E2FE89-4DC0-40AB-9031-E7FDC907BE4A}">
      <dgm:prSet/>
      <dgm:spPr/>
      <dgm:t>
        <a:bodyPr/>
        <a:lstStyle/>
        <a:p>
          <a:endParaRPr lang="fr-CA"/>
        </a:p>
      </dgm:t>
    </dgm:pt>
    <dgm:pt modelId="{95B28E00-286F-432C-8F85-216A23380211}" type="pres">
      <dgm:prSet presAssocID="{A5ABCAAF-0BAD-4556-B25E-ECD7A6FCD829}" presName="Name0" presStyleCnt="0">
        <dgm:presLayoutVars>
          <dgm:dir/>
          <dgm:animLvl val="lvl"/>
          <dgm:resizeHandles val="exact"/>
        </dgm:presLayoutVars>
      </dgm:prSet>
      <dgm:spPr/>
      <dgm:t>
        <a:bodyPr/>
        <a:lstStyle/>
        <a:p>
          <a:endParaRPr lang="fr-FR"/>
        </a:p>
      </dgm:t>
    </dgm:pt>
    <dgm:pt modelId="{F073A99B-AF23-4BED-A2A7-DCF9AABB94E8}" type="pres">
      <dgm:prSet presAssocID="{545F29E5-282C-4369-BA0D-6C3B0827B42B}" presName="compositeNode" presStyleCnt="0">
        <dgm:presLayoutVars>
          <dgm:bulletEnabled val="1"/>
        </dgm:presLayoutVars>
      </dgm:prSet>
      <dgm:spPr/>
    </dgm:pt>
    <dgm:pt modelId="{252F2B1E-73A5-4B29-91F9-1AF556B9BCF4}" type="pres">
      <dgm:prSet presAssocID="{545F29E5-282C-4369-BA0D-6C3B0827B42B}" presName="bgRect" presStyleLbl="node1" presStyleIdx="0" presStyleCnt="2"/>
      <dgm:spPr/>
      <dgm:t>
        <a:bodyPr/>
        <a:lstStyle/>
        <a:p>
          <a:endParaRPr lang="fr-FR"/>
        </a:p>
      </dgm:t>
    </dgm:pt>
    <dgm:pt modelId="{36EABC87-B5C8-4B08-9213-5CBAB2C20527}" type="pres">
      <dgm:prSet presAssocID="{545F29E5-282C-4369-BA0D-6C3B0827B42B}" presName="parentNode" presStyleLbl="node1" presStyleIdx="0" presStyleCnt="2">
        <dgm:presLayoutVars>
          <dgm:chMax val="0"/>
          <dgm:bulletEnabled val="1"/>
        </dgm:presLayoutVars>
      </dgm:prSet>
      <dgm:spPr/>
      <dgm:t>
        <a:bodyPr/>
        <a:lstStyle/>
        <a:p>
          <a:endParaRPr lang="fr-FR"/>
        </a:p>
      </dgm:t>
    </dgm:pt>
    <dgm:pt modelId="{3858856B-5BA2-42C8-8107-D709728080DF}" type="pres">
      <dgm:prSet presAssocID="{545F29E5-282C-4369-BA0D-6C3B0827B42B}" presName="childNode" presStyleLbl="node1" presStyleIdx="0" presStyleCnt="2">
        <dgm:presLayoutVars>
          <dgm:bulletEnabled val="1"/>
        </dgm:presLayoutVars>
      </dgm:prSet>
      <dgm:spPr/>
      <dgm:t>
        <a:bodyPr/>
        <a:lstStyle/>
        <a:p>
          <a:endParaRPr lang="fr-FR"/>
        </a:p>
      </dgm:t>
    </dgm:pt>
    <dgm:pt modelId="{138C29D7-4E5B-4351-8F73-8587BBB415B1}" type="pres">
      <dgm:prSet presAssocID="{D9E95936-0187-43D2-9906-2E65CA192583}" presName="hSp" presStyleCnt="0"/>
      <dgm:spPr/>
    </dgm:pt>
    <dgm:pt modelId="{370366AB-787E-46CB-BC4C-756F2E8FC4C2}" type="pres">
      <dgm:prSet presAssocID="{D9E95936-0187-43D2-9906-2E65CA192583}" presName="vProcSp" presStyleCnt="0"/>
      <dgm:spPr/>
    </dgm:pt>
    <dgm:pt modelId="{79296598-6695-4244-94B2-8C3973F11048}" type="pres">
      <dgm:prSet presAssocID="{D9E95936-0187-43D2-9906-2E65CA192583}" presName="vSp1" presStyleCnt="0"/>
      <dgm:spPr/>
    </dgm:pt>
    <dgm:pt modelId="{EF95B63D-259B-4813-9F94-C746E34002AB}" type="pres">
      <dgm:prSet presAssocID="{D9E95936-0187-43D2-9906-2E65CA192583}" presName="simulatedConn" presStyleLbl="solidFgAcc1" presStyleIdx="0" presStyleCnt="1"/>
      <dgm:spPr/>
    </dgm:pt>
    <dgm:pt modelId="{0B10D977-1A46-46D8-9F63-1FFF3C663C0A}" type="pres">
      <dgm:prSet presAssocID="{D9E95936-0187-43D2-9906-2E65CA192583}" presName="vSp2" presStyleCnt="0"/>
      <dgm:spPr/>
    </dgm:pt>
    <dgm:pt modelId="{5733A8D3-9982-4484-8146-BF3DDB99BAB3}" type="pres">
      <dgm:prSet presAssocID="{D9E95936-0187-43D2-9906-2E65CA192583}" presName="sibTrans" presStyleCnt="0"/>
      <dgm:spPr/>
    </dgm:pt>
    <dgm:pt modelId="{32892657-F2FE-400B-B735-F411C0632B40}" type="pres">
      <dgm:prSet presAssocID="{E8D272C6-3176-4664-83E3-C14BE96F9EF3}" presName="compositeNode" presStyleCnt="0">
        <dgm:presLayoutVars>
          <dgm:bulletEnabled val="1"/>
        </dgm:presLayoutVars>
      </dgm:prSet>
      <dgm:spPr/>
    </dgm:pt>
    <dgm:pt modelId="{C10A3B06-C7F3-4469-BB4E-4F54DB375394}" type="pres">
      <dgm:prSet presAssocID="{E8D272C6-3176-4664-83E3-C14BE96F9EF3}" presName="bgRect" presStyleLbl="node1" presStyleIdx="1" presStyleCnt="2"/>
      <dgm:spPr/>
      <dgm:t>
        <a:bodyPr/>
        <a:lstStyle/>
        <a:p>
          <a:endParaRPr lang="fr-FR"/>
        </a:p>
      </dgm:t>
    </dgm:pt>
    <dgm:pt modelId="{1953A963-6854-4EC6-9058-D499DD5BC8B3}" type="pres">
      <dgm:prSet presAssocID="{E8D272C6-3176-4664-83E3-C14BE96F9EF3}" presName="parentNode" presStyleLbl="node1" presStyleIdx="1" presStyleCnt="2">
        <dgm:presLayoutVars>
          <dgm:chMax val="0"/>
          <dgm:bulletEnabled val="1"/>
        </dgm:presLayoutVars>
      </dgm:prSet>
      <dgm:spPr/>
      <dgm:t>
        <a:bodyPr/>
        <a:lstStyle/>
        <a:p>
          <a:endParaRPr lang="fr-FR"/>
        </a:p>
      </dgm:t>
    </dgm:pt>
    <dgm:pt modelId="{C867408D-8DFD-4365-8858-DD51A8B1C738}" type="pres">
      <dgm:prSet presAssocID="{E8D272C6-3176-4664-83E3-C14BE96F9EF3}" presName="childNode" presStyleLbl="node1" presStyleIdx="1" presStyleCnt="2">
        <dgm:presLayoutVars>
          <dgm:bulletEnabled val="1"/>
        </dgm:presLayoutVars>
      </dgm:prSet>
      <dgm:spPr/>
      <dgm:t>
        <a:bodyPr/>
        <a:lstStyle/>
        <a:p>
          <a:endParaRPr lang="fr-FR"/>
        </a:p>
      </dgm:t>
    </dgm:pt>
  </dgm:ptLst>
  <dgm:cxnLst>
    <dgm:cxn modelId="{942B301B-F05B-4B99-BEAB-9BEE9D0E838A}" srcId="{A5ABCAAF-0BAD-4556-B25E-ECD7A6FCD829}" destId="{545F29E5-282C-4369-BA0D-6C3B0827B42B}" srcOrd="0" destOrd="0" parTransId="{AFAA9F7B-3632-40CD-93D9-87E6A5EC210C}" sibTransId="{D9E95936-0187-43D2-9906-2E65CA192583}"/>
    <dgm:cxn modelId="{03FB272F-A42C-4371-88BA-648BC289987D}" srcId="{E8D272C6-3176-4664-83E3-C14BE96F9EF3}" destId="{9E980709-5FFA-4F71-95AC-7837184AB24A}" srcOrd="0" destOrd="0" parTransId="{9AEF2D22-F68D-4C8E-ABEB-E83CD0C06063}" sibTransId="{16591605-EF0E-4B01-802B-1C7FB1042D6F}"/>
    <dgm:cxn modelId="{0323E997-1711-4FF5-B7D0-EAFA9CCC949D}" type="presOf" srcId="{A5ABCAAF-0BAD-4556-B25E-ECD7A6FCD829}" destId="{95B28E00-286F-432C-8F85-216A23380211}" srcOrd="0" destOrd="0" presId="urn:microsoft.com/office/officeart/2005/8/layout/hProcess7#2"/>
    <dgm:cxn modelId="{F8D03C89-7729-4255-AEC9-CDBAC687B921}" srcId="{A5ABCAAF-0BAD-4556-B25E-ECD7A6FCD829}" destId="{E8D272C6-3176-4664-83E3-C14BE96F9EF3}" srcOrd="1" destOrd="0" parTransId="{7FCC6A57-9997-4C2A-AAB5-855268FD0CA9}" sibTransId="{CA9A527E-7A78-4612-B480-62C14C7540ED}"/>
    <dgm:cxn modelId="{EAE642F2-4BB0-43CF-9EA5-9FC1525A17C3}" type="presOf" srcId="{5220D431-31CA-46F1-9EED-08D6EE0B8AF6}" destId="{3858856B-5BA2-42C8-8107-D709728080DF}" srcOrd="0" destOrd="0" presId="urn:microsoft.com/office/officeart/2005/8/layout/hProcess7#2"/>
    <dgm:cxn modelId="{0484E33B-C752-4D5F-A90D-F57A146117AE}" type="presOf" srcId="{3EA943E3-5F76-4AAF-A988-80AD49BBBF77}" destId="{C867408D-8DFD-4365-8858-DD51A8B1C738}" srcOrd="0" destOrd="1" presId="urn:microsoft.com/office/officeart/2005/8/layout/hProcess7#2"/>
    <dgm:cxn modelId="{736BCBA7-0589-471D-B64A-353DA49E1532}" type="presOf" srcId="{E8D272C6-3176-4664-83E3-C14BE96F9EF3}" destId="{C10A3B06-C7F3-4469-BB4E-4F54DB375394}" srcOrd="0" destOrd="0" presId="urn:microsoft.com/office/officeart/2005/8/layout/hProcess7#2"/>
    <dgm:cxn modelId="{11D23C2C-3FB4-48CF-9A45-3EB6809FF73B}" type="presOf" srcId="{E8D272C6-3176-4664-83E3-C14BE96F9EF3}" destId="{1953A963-6854-4EC6-9058-D499DD5BC8B3}" srcOrd="1" destOrd="0" presId="urn:microsoft.com/office/officeart/2005/8/layout/hProcess7#2"/>
    <dgm:cxn modelId="{6474C1E5-18AB-4F21-AB6C-2C0F76BD4C2B}" type="presOf" srcId="{9E980709-5FFA-4F71-95AC-7837184AB24A}" destId="{C867408D-8DFD-4365-8858-DD51A8B1C738}" srcOrd="0" destOrd="0" presId="urn:microsoft.com/office/officeart/2005/8/layout/hProcess7#2"/>
    <dgm:cxn modelId="{6AE3B728-E251-4D6B-882F-0F6EA6037BC0}" type="presOf" srcId="{545F29E5-282C-4369-BA0D-6C3B0827B42B}" destId="{252F2B1E-73A5-4B29-91F9-1AF556B9BCF4}" srcOrd="0" destOrd="0" presId="urn:microsoft.com/office/officeart/2005/8/layout/hProcess7#2"/>
    <dgm:cxn modelId="{17990964-1322-46CD-9D79-B18E243FA007}" type="presOf" srcId="{545F29E5-282C-4369-BA0D-6C3B0827B42B}" destId="{36EABC87-B5C8-4B08-9213-5CBAB2C20527}" srcOrd="1" destOrd="0" presId="urn:microsoft.com/office/officeart/2005/8/layout/hProcess7#2"/>
    <dgm:cxn modelId="{41E2FE89-4DC0-40AB-9031-E7FDC907BE4A}" srcId="{E8D272C6-3176-4664-83E3-C14BE96F9EF3}" destId="{3EA943E3-5F76-4AAF-A988-80AD49BBBF77}" srcOrd="1" destOrd="0" parTransId="{E66BA8D9-C874-49A4-AFAE-B8360FEF7D16}" sibTransId="{9D1430B0-88DB-4E03-B380-1B321380A22B}"/>
    <dgm:cxn modelId="{851A137C-0010-4E12-A542-6C15864A2E2E}" srcId="{545F29E5-282C-4369-BA0D-6C3B0827B42B}" destId="{5220D431-31CA-46F1-9EED-08D6EE0B8AF6}" srcOrd="0" destOrd="0" parTransId="{13433A15-8806-4CFF-AAE7-E3C07598E491}" sibTransId="{934DA3F0-6225-472B-8AEB-9808C7407965}"/>
    <dgm:cxn modelId="{A4110232-B7E2-4235-AFE2-08C8A1C67BF7}" type="presParOf" srcId="{95B28E00-286F-432C-8F85-216A23380211}" destId="{F073A99B-AF23-4BED-A2A7-DCF9AABB94E8}" srcOrd="0" destOrd="0" presId="urn:microsoft.com/office/officeart/2005/8/layout/hProcess7#2"/>
    <dgm:cxn modelId="{46A3A05B-5F96-4AAA-B07D-9951C1B23585}" type="presParOf" srcId="{F073A99B-AF23-4BED-A2A7-DCF9AABB94E8}" destId="{252F2B1E-73A5-4B29-91F9-1AF556B9BCF4}" srcOrd="0" destOrd="0" presId="urn:microsoft.com/office/officeart/2005/8/layout/hProcess7#2"/>
    <dgm:cxn modelId="{22C8F871-0FB0-4CF7-AFF9-51AEF54FE84E}" type="presParOf" srcId="{F073A99B-AF23-4BED-A2A7-DCF9AABB94E8}" destId="{36EABC87-B5C8-4B08-9213-5CBAB2C20527}" srcOrd="1" destOrd="0" presId="urn:microsoft.com/office/officeart/2005/8/layout/hProcess7#2"/>
    <dgm:cxn modelId="{6B71B893-FBE0-4855-89B5-014C0BCF7B19}" type="presParOf" srcId="{F073A99B-AF23-4BED-A2A7-DCF9AABB94E8}" destId="{3858856B-5BA2-42C8-8107-D709728080DF}" srcOrd="2" destOrd="0" presId="urn:microsoft.com/office/officeart/2005/8/layout/hProcess7#2"/>
    <dgm:cxn modelId="{3BC8AE67-4CF7-4E57-A6E4-CF371A899C96}" type="presParOf" srcId="{95B28E00-286F-432C-8F85-216A23380211}" destId="{138C29D7-4E5B-4351-8F73-8587BBB415B1}" srcOrd="1" destOrd="0" presId="urn:microsoft.com/office/officeart/2005/8/layout/hProcess7#2"/>
    <dgm:cxn modelId="{D6440AE5-25D5-4892-984D-F0A6ADF3ED23}" type="presParOf" srcId="{95B28E00-286F-432C-8F85-216A23380211}" destId="{370366AB-787E-46CB-BC4C-756F2E8FC4C2}" srcOrd="2" destOrd="0" presId="urn:microsoft.com/office/officeart/2005/8/layout/hProcess7#2"/>
    <dgm:cxn modelId="{32A047E5-14F6-4436-8C4C-B68FE43E904E}" type="presParOf" srcId="{370366AB-787E-46CB-BC4C-756F2E8FC4C2}" destId="{79296598-6695-4244-94B2-8C3973F11048}" srcOrd="0" destOrd="0" presId="urn:microsoft.com/office/officeart/2005/8/layout/hProcess7#2"/>
    <dgm:cxn modelId="{19C56F90-9BE2-4363-84D6-E09EBB03CAFE}" type="presParOf" srcId="{370366AB-787E-46CB-BC4C-756F2E8FC4C2}" destId="{EF95B63D-259B-4813-9F94-C746E34002AB}" srcOrd="1" destOrd="0" presId="urn:microsoft.com/office/officeart/2005/8/layout/hProcess7#2"/>
    <dgm:cxn modelId="{F697C0E0-8A9B-46F5-9BC3-B6BA995A78D9}" type="presParOf" srcId="{370366AB-787E-46CB-BC4C-756F2E8FC4C2}" destId="{0B10D977-1A46-46D8-9F63-1FFF3C663C0A}" srcOrd="2" destOrd="0" presId="urn:microsoft.com/office/officeart/2005/8/layout/hProcess7#2"/>
    <dgm:cxn modelId="{7AE0DC9A-FEA3-4DDC-9B7D-DE832079C229}" type="presParOf" srcId="{95B28E00-286F-432C-8F85-216A23380211}" destId="{5733A8D3-9982-4484-8146-BF3DDB99BAB3}" srcOrd="3" destOrd="0" presId="urn:microsoft.com/office/officeart/2005/8/layout/hProcess7#2"/>
    <dgm:cxn modelId="{E2DC787B-8818-4791-86B7-F5A2F164A8C7}" type="presParOf" srcId="{95B28E00-286F-432C-8F85-216A23380211}" destId="{32892657-F2FE-400B-B735-F411C0632B40}" srcOrd="4" destOrd="0" presId="urn:microsoft.com/office/officeart/2005/8/layout/hProcess7#2"/>
    <dgm:cxn modelId="{902B4EAC-5E58-4542-9251-FD832EF9C2E5}" type="presParOf" srcId="{32892657-F2FE-400B-B735-F411C0632B40}" destId="{C10A3B06-C7F3-4469-BB4E-4F54DB375394}" srcOrd="0" destOrd="0" presId="urn:microsoft.com/office/officeart/2005/8/layout/hProcess7#2"/>
    <dgm:cxn modelId="{AE7CF847-E7FD-4EF5-8CDB-F4BA6E0CA37C}" type="presParOf" srcId="{32892657-F2FE-400B-B735-F411C0632B40}" destId="{1953A963-6854-4EC6-9058-D499DD5BC8B3}" srcOrd="1" destOrd="0" presId="urn:microsoft.com/office/officeart/2005/8/layout/hProcess7#2"/>
    <dgm:cxn modelId="{42E2DFA5-E8E0-40D1-8C2B-616DE39092D3}" type="presParOf" srcId="{32892657-F2FE-400B-B735-F411C0632B40}" destId="{C867408D-8DFD-4365-8858-DD51A8B1C738}" srcOrd="2" destOrd="0" presId="urn:microsoft.com/office/officeart/2005/8/layout/hProcess7#2"/>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087369-E898-4EDB-9D97-66ABC451B23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fr-CA"/>
        </a:p>
      </dgm:t>
    </dgm:pt>
    <dgm:pt modelId="{6D6E960B-31FF-4C64-84CC-7F774FFC41FD}">
      <dgm:prSet phldrT="[Texte]"/>
      <dgm:spPr/>
      <dgm:t>
        <a:bodyPr/>
        <a:lstStyle/>
        <a:p>
          <a:r>
            <a:rPr lang="fr-CA"/>
            <a:t>Des récits fondateurs et des épopées : ex. livre de la Genèse (récits de la création, histoire des familles, etc.), livre de Josué (guerre de conquête)</a:t>
          </a:r>
        </a:p>
      </dgm:t>
    </dgm:pt>
    <dgm:pt modelId="{2133F935-8BA6-424F-90FF-A90A1ACA105C}" type="parTrans" cxnId="{DD5A0527-776E-42A3-A371-06A75AEB334C}">
      <dgm:prSet/>
      <dgm:spPr/>
      <dgm:t>
        <a:bodyPr/>
        <a:lstStyle/>
        <a:p>
          <a:endParaRPr lang="fr-CA"/>
        </a:p>
      </dgm:t>
    </dgm:pt>
    <dgm:pt modelId="{B6568BC6-F695-4282-99D2-783B9CD71C47}" type="sibTrans" cxnId="{DD5A0527-776E-42A3-A371-06A75AEB334C}">
      <dgm:prSet/>
      <dgm:spPr/>
      <dgm:t>
        <a:bodyPr/>
        <a:lstStyle/>
        <a:p>
          <a:endParaRPr lang="fr-CA"/>
        </a:p>
      </dgm:t>
    </dgm:pt>
    <dgm:pt modelId="{0C6E814B-DBDF-47E3-B4CF-66752012E110}">
      <dgm:prSet phldrT="[Texte]"/>
      <dgm:spPr/>
      <dgm:t>
        <a:bodyPr/>
        <a:lstStyle/>
        <a:p>
          <a:r>
            <a:rPr lang="fr-CA"/>
            <a:t>Des annales royales: ex. livres des Rois et des Chroniques</a:t>
          </a:r>
        </a:p>
      </dgm:t>
    </dgm:pt>
    <dgm:pt modelId="{403C1971-332F-4803-B71A-1846C07C90CB}" type="parTrans" cxnId="{721B033A-D928-4363-8E16-5BEB81E6E245}">
      <dgm:prSet/>
      <dgm:spPr/>
      <dgm:t>
        <a:bodyPr/>
        <a:lstStyle/>
        <a:p>
          <a:endParaRPr lang="fr-CA"/>
        </a:p>
      </dgm:t>
    </dgm:pt>
    <dgm:pt modelId="{D1289F45-DCE2-4533-A345-DDA6F56767D0}" type="sibTrans" cxnId="{721B033A-D928-4363-8E16-5BEB81E6E245}">
      <dgm:prSet/>
      <dgm:spPr/>
      <dgm:t>
        <a:bodyPr/>
        <a:lstStyle/>
        <a:p>
          <a:endParaRPr lang="fr-CA"/>
        </a:p>
      </dgm:t>
    </dgm:pt>
    <dgm:pt modelId="{D63F1846-26B0-4D32-9571-EE447CCBF870}">
      <dgm:prSet/>
      <dgm:spPr/>
      <dgm:t>
        <a:bodyPr/>
        <a:lstStyle/>
        <a:p>
          <a:r>
            <a:rPr lang="fr-CA"/>
            <a:t>Des paroles prophétiques: ex. Ésaïe, Michée, Jérémie, …</a:t>
          </a:r>
        </a:p>
      </dgm:t>
    </dgm:pt>
    <dgm:pt modelId="{56677E4C-B027-45D7-9BC7-264162560710}" type="parTrans" cxnId="{D5C27E42-9367-444D-9726-5799EAEEDA16}">
      <dgm:prSet/>
      <dgm:spPr/>
      <dgm:t>
        <a:bodyPr/>
        <a:lstStyle/>
        <a:p>
          <a:endParaRPr lang="fr-CA"/>
        </a:p>
      </dgm:t>
    </dgm:pt>
    <dgm:pt modelId="{F7120AC6-2A54-471D-A0FA-898B98C730F2}" type="sibTrans" cxnId="{D5C27E42-9367-444D-9726-5799EAEEDA16}">
      <dgm:prSet/>
      <dgm:spPr/>
      <dgm:t>
        <a:bodyPr/>
        <a:lstStyle/>
        <a:p>
          <a:endParaRPr lang="fr-CA"/>
        </a:p>
      </dgm:t>
    </dgm:pt>
    <dgm:pt modelId="{5EF09BF7-2228-4AE6-9314-0BD4213B4D57}">
      <dgm:prSet/>
      <dgm:spPr/>
      <dgm:t>
        <a:bodyPr/>
        <a:lstStyle/>
        <a:p>
          <a:r>
            <a:rPr lang="fr-CA"/>
            <a:t>Des Évangiles: Matthieu, Marc, Luc et Jean</a:t>
          </a:r>
        </a:p>
      </dgm:t>
    </dgm:pt>
    <dgm:pt modelId="{9BF98C94-2AA3-4B60-8B79-970228AC5876}" type="parTrans" cxnId="{2D70F67F-9A79-4061-A6FA-A71EF0CAE3DF}">
      <dgm:prSet/>
      <dgm:spPr/>
      <dgm:t>
        <a:bodyPr/>
        <a:lstStyle/>
        <a:p>
          <a:endParaRPr lang="fr-CA"/>
        </a:p>
      </dgm:t>
    </dgm:pt>
    <dgm:pt modelId="{173E5237-518A-4DC0-A22E-19A3060D9CE7}" type="sibTrans" cxnId="{2D70F67F-9A79-4061-A6FA-A71EF0CAE3DF}">
      <dgm:prSet/>
      <dgm:spPr/>
      <dgm:t>
        <a:bodyPr/>
        <a:lstStyle/>
        <a:p>
          <a:endParaRPr lang="fr-CA"/>
        </a:p>
      </dgm:t>
    </dgm:pt>
    <dgm:pt modelId="{AC582253-ED1C-4DEA-8F96-B70E7A8ECDA2}">
      <dgm:prSet/>
      <dgm:spPr/>
      <dgm:t>
        <a:bodyPr/>
        <a:lstStyle/>
        <a:p>
          <a:r>
            <a:rPr lang="fr-CA"/>
            <a:t>Des textes apocalyptiques :  l’Apocalypse</a:t>
          </a:r>
        </a:p>
      </dgm:t>
    </dgm:pt>
    <dgm:pt modelId="{36474D89-6BA6-46EF-8F38-83A484D7278E}" type="parTrans" cxnId="{3EA465E7-CF5C-4649-BB8E-AE10A8CDA784}">
      <dgm:prSet/>
      <dgm:spPr/>
      <dgm:t>
        <a:bodyPr/>
        <a:lstStyle/>
        <a:p>
          <a:endParaRPr lang="fr-CA"/>
        </a:p>
      </dgm:t>
    </dgm:pt>
    <dgm:pt modelId="{A727C3F1-C7C3-4A1D-BB54-1FED28CE0529}" type="sibTrans" cxnId="{3EA465E7-CF5C-4649-BB8E-AE10A8CDA784}">
      <dgm:prSet/>
      <dgm:spPr/>
      <dgm:t>
        <a:bodyPr/>
        <a:lstStyle/>
        <a:p>
          <a:endParaRPr lang="fr-CA"/>
        </a:p>
      </dgm:t>
    </dgm:pt>
    <dgm:pt modelId="{C3FDC83B-B595-46D9-A2B6-36B219E6C054}">
      <dgm:prSet/>
      <dgm:spPr/>
      <dgm:t>
        <a:bodyPr/>
        <a:lstStyle/>
        <a:p>
          <a:r>
            <a:rPr lang="fr-CA"/>
            <a:t>Des poèmes pour prier (Psaumes)  ou des écrits de sagesse (les Proverbes, l’Ecclésiaste)</a:t>
          </a:r>
        </a:p>
      </dgm:t>
    </dgm:pt>
    <dgm:pt modelId="{BD40E7CB-E846-4FE7-906A-1F443B9656AA}" type="parTrans" cxnId="{FEA8CE63-517D-4F22-89C6-1CC375BBE721}">
      <dgm:prSet/>
      <dgm:spPr/>
      <dgm:t>
        <a:bodyPr/>
        <a:lstStyle/>
        <a:p>
          <a:endParaRPr lang="fr-CA"/>
        </a:p>
      </dgm:t>
    </dgm:pt>
    <dgm:pt modelId="{2F402806-D4CA-44D2-B4D3-3CB1B53A016E}" type="sibTrans" cxnId="{FEA8CE63-517D-4F22-89C6-1CC375BBE721}">
      <dgm:prSet/>
      <dgm:spPr/>
      <dgm:t>
        <a:bodyPr/>
        <a:lstStyle/>
        <a:p>
          <a:endParaRPr lang="fr-CA"/>
        </a:p>
      </dgm:t>
    </dgm:pt>
    <dgm:pt modelId="{BD66EEFE-2D0C-461B-9455-F6AF935EEC95}">
      <dgm:prSet/>
      <dgm:spPr/>
      <dgm:t>
        <a:bodyPr/>
        <a:lstStyle/>
        <a:p>
          <a:r>
            <a:rPr lang="fr-CA"/>
            <a:t>Des lettres: Lettres de Paul, de Jacques, Jean, Pierre, Jude</a:t>
          </a:r>
        </a:p>
      </dgm:t>
    </dgm:pt>
    <dgm:pt modelId="{01164318-7A73-48FE-BF3E-63428FE5B666}" type="parTrans" cxnId="{083672F0-3ABC-4BD6-AED4-4178233CD13E}">
      <dgm:prSet/>
      <dgm:spPr/>
      <dgm:t>
        <a:bodyPr/>
        <a:lstStyle/>
        <a:p>
          <a:endParaRPr lang="fr-CA"/>
        </a:p>
      </dgm:t>
    </dgm:pt>
    <dgm:pt modelId="{297689CF-391E-40EC-8742-7B43F42412AB}" type="sibTrans" cxnId="{083672F0-3ABC-4BD6-AED4-4178233CD13E}">
      <dgm:prSet/>
      <dgm:spPr/>
      <dgm:t>
        <a:bodyPr/>
        <a:lstStyle/>
        <a:p>
          <a:endParaRPr lang="fr-CA"/>
        </a:p>
      </dgm:t>
    </dgm:pt>
    <dgm:pt modelId="{55E6E2AF-27E4-4E4A-9651-375CA4B2799C}" type="pres">
      <dgm:prSet presAssocID="{56087369-E898-4EDB-9D97-66ABC451B23E}" presName="Name0" presStyleCnt="0">
        <dgm:presLayoutVars>
          <dgm:chMax val="7"/>
          <dgm:chPref val="7"/>
          <dgm:dir/>
        </dgm:presLayoutVars>
      </dgm:prSet>
      <dgm:spPr/>
      <dgm:t>
        <a:bodyPr/>
        <a:lstStyle/>
        <a:p>
          <a:endParaRPr lang="fr-FR"/>
        </a:p>
      </dgm:t>
    </dgm:pt>
    <dgm:pt modelId="{3E3A14E3-DED6-4809-9F34-17601CA76E8C}" type="pres">
      <dgm:prSet presAssocID="{56087369-E898-4EDB-9D97-66ABC451B23E}" presName="Name1" presStyleCnt="0"/>
      <dgm:spPr/>
    </dgm:pt>
    <dgm:pt modelId="{778AF36B-5E38-49BD-8551-7DB767D896CC}" type="pres">
      <dgm:prSet presAssocID="{56087369-E898-4EDB-9D97-66ABC451B23E}" presName="cycle" presStyleCnt="0"/>
      <dgm:spPr/>
    </dgm:pt>
    <dgm:pt modelId="{2199A3F7-07D8-42E3-96BF-E5E5B0660085}" type="pres">
      <dgm:prSet presAssocID="{56087369-E898-4EDB-9D97-66ABC451B23E}" presName="srcNode" presStyleLbl="node1" presStyleIdx="0" presStyleCnt="7"/>
      <dgm:spPr/>
    </dgm:pt>
    <dgm:pt modelId="{26121F34-1522-46B7-AE87-064F0553F43A}" type="pres">
      <dgm:prSet presAssocID="{56087369-E898-4EDB-9D97-66ABC451B23E}" presName="conn" presStyleLbl="parChTrans1D2" presStyleIdx="0" presStyleCnt="1"/>
      <dgm:spPr/>
      <dgm:t>
        <a:bodyPr/>
        <a:lstStyle/>
        <a:p>
          <a:endParaRPr lang="fr-FR"/>
        </a:p>
      </dgm:t>
    </dgm:pt>
    <dgm:pt modelId="{EBC6DF34-CC92-4E4A-BB4E-799C611F0EBF}" type="pres">
      <dgm:prSet presAssocID="{56087369-E898-4EDB-9D97-66ABC451B23E}" presName="extraNode" presStyleLbl="node1" presStyleIdx="0" presStyleCnt="7"/>
      <dgm:spPr/>
    </dgm:pt>
    <dgm:pt modelId="{D8317AAE-FA06-483E-8E99-D252932F9E4F}" type="pres">
      <dgm:prSet presAssocID="{56087369-E898-4EDB-9D97-66ABC451B23E}" presName="dstNode" presStyleLbl="node1" presStyleIdx="0" presStyleCnt="7"/>
      <dgm:spPr/>
    </dgm:pt>
    <dgm:pt modelId="{4836576D-DDD6-4209-AB15-929AA13D463A}" type="pres">
      <dgm:prSet presAssocID="{6D6E960B-31FF-4C64-84CC-7F774FFC41FD}" presName="text_1" presStyleLbl="node1" presStyleIdx="0" presStyleCnt="7">
        <dgm:presLayoutVars>
          <dgm:bulletEnabled val="1"/>
        </dgm:presLayoutVars>
      </dgm:prSet>
      <dgm:spPr/>
      <dgm:t>
        <a:bodyPr/>
        <a:lstStyle/>
        <a:p>
          <a:endParaRPr lang="fr-FR"/>
        </a:p>
      </dgm:t>
    </dgm:pt>
    <dgm:pt modelId="{2F57F3D5-8913-40D8-A5C1-5D5B109A1544}" type="pres">
      <dgm:prSet presAssocID="{6D6E960B-31FF-4C64-84CC-7F774FFC41FD}" presName="accent_1" presStyleCnt="0"/>
      <dgm:spPr/>
    </dgm:pt>
    <dgm:pt modelId="{DDB1694A-3DEE-48EE-9ED9-7B290FBCAEEA}" type="pres">
      <dgm:prSet presAssocID="{6D6E960B-31FF-4C64-84CC-7F774FFC41FD}" presName="accentRepeatNode" presStyleLbl="solidFgAcc1" presStyleIdx="0" presStyleCnt="7"/>
      <dgm:spPr/>
    </dgm:pt>
    <dgm:pt modelId="{BDF45E63-6090-410D-9473-18F82B08B026}" type="pres">
      <dgm:prSet presAssocID="{0C6E814B-DBDF-47E3-B4CF-66752012E110}" presName="text_2" presStyleLbl="node1" presStyleIdx="1" presStyleCnt="7">
        <dgm:presLayoutVars>
          <dgm:bulletEnabled val="1"/>
        </dgm:presLayoutVars>
      </dgm:prSet>
      <dgm:spPr/>
      <dgm:t>
        <a:bodyPr/>
        <a:lstStyle/>
        <a:p>
          <a:endParaRPr lang="fr-FR"/>
        </a:p>
      </dgm:t>
    </dgm:pt>
    <dgm:pt modelId="{4DE9E3C0-521E-4577-B8E0-42006C9DB515}" type="pres">
      <dgm:prSet presAssocID="{0C6E814B-DBDF-47E3-B4CF-66752012E110}" presName="accent_2" presStyleCnt="0"/>
      <dgm:spPr/>
    </dgm:pt>
    <dgm:pt modelId="{673C81C7-D011-4496-BB85-5D807C4AF616}" type="pres">
      <dgm:prSet presAssocID="{0C6E814B-DBDF-47E3-B4CF-66752012E110}" presName="accentRepeatNode" presStyleLbl="solidFgAcc1" presStyleIdx="1" presStyleCnt="7"/>
      <dgm:spPr/>
    </dgm:pt>
    <dgm:pt modelId="{5631F7AC-BA00-4637-AEC6-96160A86AC87}" type="pres">
      <dgm:prSet presAssocID="{D63F1846-26B0-4D32-9571-EE447CCBF870}" presName="text_3" presStyleLbl="node1" presStyleIdx="2" presStyleCnt="7">
        <dgm:presLayoutVars>
          <dgm:bulletEnabled val="1"/>
        </dgm:presLayoutVars>
      </dgm:prSet>
      <dgm:spPr/>
      <dgm:t>
        <a:bodyPr/>
        <a:lstStyle/>
        <a:p>
          <a:endParaRPr lang="fr-FR"/>
        </a:p>
      </dgm:t>
    </dgm:pt>
    <dgm:pt modelId="{5CD56214-F523-495D-B067-29BBC1CBFDBC}" type="pres">
      <dgm:prSet presAssocID="{D63F1846-26B0-4D32-9571-EE447CCBF870}" presName="accent_3" presStyleCnt="0"/>
      <dgm:spPr/>
    </dgm:pt>
    <dgm:pt modelId="{03AFB392-ED25-4BE3-8D63-C819DA03540A}" type="pres">
      <dgm:prSet presAssocID="{D63F1846-26B0-4D32-9571-EE447CCBF870}" presName="accentRepeatNode" presStyleLbl="solidFgAcc1" presStyleIdx="2" presStyleCnt="7"/>
      <dgm:spPr/>
    </dgm:pt>
    <dgm:pt modelId="{1D3F421B-03DB-44FC-B955-8F3221B7FB0A}" type="pres">
      <dgm:prSet presAssocID="{C3FDC83B-B595-46D9-A2B6-36B219E6C054}" presName="text_4" presStyleLbl="node1" presStyleIdx="3" presStyleCnt="7">
        <dgm:presLayoutVars>
          <dgm:bulletEnabled val="1"/>
        </dgm:presLayoutVars>
      </dgm:prSet>
      <dgm:spPr/>
      <dgm:t>
        <a:bodyPr/>
        <a:lstStyle/>
        <a:p>
          <a:endParaRPr lang="fr-FR"/>
        </a:p>
      </dgm:t>
    </dgm:pt>
    <dgm:pt modelId="{7530E201-129D-4CFA-B92B-55437045CDA8}" type="pres">
      <dgm:prSet presAssocID="{C3FDC83B-B595-46D9-A2B6-36B219E6C054}" presName="accent_4" presStyleCnt="0"/>
      <dgm:spPr/>
    </dgm:pt>
    <dgm:pt modelId="{56A5D3F9-A326-440C-BFD4-F28F034EFFDD}" type="pres">
      <dgm:prSet presAssocID="{C3FDC83B-B595-46D9-A2B6-36B219E6C054}" presName="accentRepeatNode" presStyleLbl="solidFgAcc1" presStyleIdx="3" presStyleCnt="7"/>
      <dgm:spPr/>
    </dgm:pt>
    <dgm:pt modelId="{44FD838E-BF28-4E17-8664-3673EAD38737}" type="pres">
      <dgm:prSet presAssocID="{5EF09BF7-2228-4AE6-9314-0BD4213B4D57}" presName="text_5" presStyleLbl="node1" presStyleIdx="4" presStyleCnt="7">
        <dgm:presLayoutVars>
          <dgm:bulletEnabled val="1"/>
        </dgm:presLayoutVars>
      </dgm:prSet>
      <dgm:spPr/>
      <dgm:t>
        <a:bodyPr/>
        <a:lstStyle/>
        <a:p>
          <a:endParaRPr lang="fr-FR"/>
        </a:p>
      </dgm:t>
    </dgm:pt>
    <dgm:pt modelId="{EF54EDA6-D26F-4977-B23A-44DEFD3C3A15}" type="pres">
      <dgm:prSet presAssocID="{5EF09BF7-2228-4AE6-9314-0BD4213B4D57}" presName="accent_5" presStyleCnt="0"/>
      <dgm:spPr/>
    </dgm:pt>
    <dgm:pt modelId="{18BE5F64-6476-4ACC-BCA4-C9D2A409EB1D}" type="pres">
      <dgm:prSet presAssocID="{5EF09BF7-2228-4AE6-9314-0BD4213B4D57}" presName="accentRepeatNode" presStyleLbl="solidFgAcc1" presStyleIdx="4" presStyleCnt="7"/>
      <dgm:spPr/>
    </dgm:pt>
    <dgm:pt modelId="{455C2BED-5F3B-4B16-AE9C-833969ACC699}" type="pres">
      <dgm:prSet presAssocID="{BD66EEFE-2D0C-461B-9455-F6AF935EEC95}" presName="text_6" presStyleLbl="node1" presStyleIdx="5" presStyleCnt="7">
        <dgm:presLayoutVars>
          <dgm:bulletEnabled val="1"/>
        </dgm:presLayoutVars>
      </dgm:prSet>
      <dgm:spPr/>
      <dgm:t>
        <a:bodyPr/>
        <a:lstStyle/>
        <a:p>
          <a:endParaRPr lang="fr-FR"/>
        </a:p>
      </dgm:t>
    </dgm:pt>
    <dgm:pt modelId="{36D7F935-5B4F-4953-AB06-8FDDD399AF13}" type="pres">
      <dgm:prSet presAssocID="{BD66EEFE-2D0C-461B-9455-F6AF935EEC95}" presName="accent_6" presStyleCnt="0"/>
      <dgm:spPr/>
    </dgm:pt>
    <dgm:pt modelId="{8BEE0674-D86E-4E0A-B366-DC91BD0A4006}" type="pres">
      <dgm:prSet presAssocID="{BD66EEFE-2D0C-461B-9455-F6AF935EEC95}" presName="accentRepeatNode" presStyleLbl="solidFgAcc1" presStyleIdx="5" presStyleCnt="7"/>
      <dgm:spPr/>
    </dgm:pt>
    <dgm:pt modelId="{45B79CD2-569B-489D-B7C4-23BAE2A81779}" type="pres">
      <dgm:prSet presAssocID="{AC582253-ED1C-4DEA-8F96-B70E7A8ECDA2}" presName="text_7" presStyleLbl="node1" presStyleIdx="6" presStyleCnt="7">
        <dgm:presLayoutVars>
          <dgm:bulletEnabled val="1"/>
        </dgm:presLayoutVars>
      </dgm:prSet>
      <dgm:spPr/>
      <dgm:t>
        <a:bodyPr/>
        <a:lstStyle/>
        <a:p>
          <a:endParaRPr lang="fr-FR"/>
        </a:p>
      </dgm:t>
    </dgm:pt>
    <dgm:pt modelId="{42309164-6AFB-4E33-A82F-13086C700C2D}" type="pres">
      <dgm:prSet presAssocID="{AC582253-ED1C-4DEA-8F96-B70E7A8ECDA2}" presName="accent_7" presStyleCnt="0"/>
      <dgm:spPr/>
    </dgm:pt>
    <dgm:pt modelId="{F5A4F499-C0EB-4566-93CD-07C1F5E3BEE5}" type="pres">
      <dgm:prSet presAssocID="{AC582253-ED1C-4DEA-8F96-B70E7A8ECDA2}" presName="accentRepeatNode" presStyleLbl="solidFgAcc1" presStyleIdx="6" presStyleCnt="7"/>
      <dgm:spPr/>
    </dgm:pt>
  </dgm:ptLst>
  <dgm:cxnLst>
    <dgm:cxn modelId="{51005CFB-F66F-4EB7-92EA-E8EA5C536468}" type="presOf" srcId="{56087369-E898-4EDB-9D97-66ABC451B23E}" destId="{55E6E2AF-27E4-4E4A-9651-375CA4B2799C}" srcOrd="0" destOrd="0" presId="urn:microsoft.com/office/officeart/2008/layout/VerticalCurvedList"/>
    <dgm:cxn modelId="{68C0B011-AA87-4E0D-9695-2B5B7BB6F23C}" type="presOf" srcId="{C3FDC83B-B595-46D9-A2B6-36B219E6C054}" destId="{1D3F421B-03DB-44FC-B955-8F3221B7FB0A}" srcOrd="0" destOrd="0" presId="urn:microsoft.com/office/officeart/2008/layout/VerticalCurvedList"/>
    <dgm:cxn modelId="{FBE0A264-882D-4E0E-BA30-ACCF021C18E9}" type="presOf" srcId="{BD66EEFE-2D0C-461B-9455-F6AF935EEC95}" destId="{455C2BED-5F3B-4B16-AE9C-833969ACC699}" srcOrd="0" destOrd="0" presId="urn:microsoft.com/office/officeart/2008/layout/VerticalCurvedList"/>
    <dgm:cxn modelId="{7C0E2427-7B66-4846-93F8-A35FF2C06EF4}" type="presOf" srcId="{5EF09BF7-2228-4AE6-9314-0BD4213B4D57}" destId="{44FD838E-BF28-4E17-8664-3673EAD38737}" srcOrd="0" destOrd="0" presId="urn:microsoft.com/office/officeart/2008/layout/VerticalCurvedList"/>
    <dgm:cxn modelId="{4B050E3D-4EE9-402F-A53B-2C740F61AC66}" type="presOf" srcId="{B6568BC6-F695-4282-99D2-783B9CD71C47}" destId="{26121F34-1522-46B7-AE87-064F0553F43A}" srcOrd="0" destOrd="0" presId="urn:microsoft.com/office/officeart/2008/layout/VerticalCurvedList"/>
    <dgm:cxn modelId="{3EA465E7-CF5C-4649-BB8E-AE10A8CDA784}" srcId="{56087369-E898-4EDB-9D97-66ABC451B23E}" destId="{AC582253-ED1C-4DEA-8F96-B70E7A8ECDA2}" srcOrd="6" destOrd="0" parTransId="{36474D89-6BA6-46EF-8F38-83A484D7278E}" sibTransId="{A727C3F1-C7C3-4A1D-BB54-1FED28CE0529}"/>
    <dgm:cxn modelId="{083672F0-3ABC-4BD6-AED4-4178233CD13E}" srcId="{56087369-E898-4EDB-9D97-66ABC451B23E}" destId="{BD66EEFE-2D0C-461B-9455-F6AF935EEC95}" srcOrd="5" destOrd="0" parTransId="{01164318-7A73-48FE-BF3E-63428FE5B666}" sibTransId="{297689CF-391E-40EC-8742-7B43F42412AB}"/>
    <dgm:cxn modelId="{721B033A-D928-4363-8E16-5BEB81E6E245}" srcId="{56087369-E898-4EDB-9D97-66ABC451B23E}" destId="{0C6E814B-DBDF-47E3-B4CF-66752012E110}" srcOrd="1" destOrd="0" parTransId="{403C1971-332F-4803-B71A-1846C07C90CB}" sibTransId="{D1289F45-DCE2-4533-A345-DDA6F56767D0}"/>
    <dgm:cxn modelId="{FEA8CE63-517D-4F22-89C6-1CC375BBE721}" srcId="{56087369-E898-4EDB-9D97-66ABC451B23E}" destId="{C3FDC83B-B595-46D9-A2B6-36B219E6C054}" srcOrd="3" destOrd="0" parTransId="{BD40E7CB-E846-4FE7-906A-1F443B9656AA}" sibTransId="{2F402806-D4CA-44D2-B4D3-3CB1B53A016E}"/>
    <dgm:cxn modelId="{D5C27E42-9367-444D-9726-5799EAEEDA16}" srcId="{56087369-E898-4EDB-9D97-66ABC451B23E}" destId="{D63F1846-26B0-4D32-9571-EE447CCBF870}" srcOrd="2" destOrd="0" parTransId="{56677E4C-B027-45D7-9BC7-264162560710}" sibTransId="{F7120AC6-2A54-471D-A0FA-898B98C730F2}"/>
    <dgm:cxn modelId="{C19926F2-EFD8-4ABF-AB11-846433A68EB5}" type="presOf" srcId="{AC582253-ED1C-4DEA-8F96-B70E7A8ECDA2}" destId="{45B79CD2-569B-489D-B7C4-23BAE2A81779}" srcOrd="0" destOrd="0" presId="urn:microsoft.com/office/officeart/2008/layout/VerticalCurvedList"/>
    <dgm:cxn modelId="{AC0F1806-CB7B-45B7-AC9D-3BE9A5D1BAA4}" type="presOf" srcId="{D63F1846-26B0-4D32-9571-EE447CCBF870}" destId="{5631F7AC-BA00-4637-AEC6-96160A86AC87}" srcOrd="0" destOrd="0" presId="urn:microsoft.com/office/officeart/2008/layout/VerticalCurvedList"/>
    <dgm:cxn modelId="{4D61EACE-DCD1-4A70-9650-1289A495699F}" type="presOf" srcId="{0C6E814B-DBDF-47E3-B4CF-66752012E110}" destId="{BDF45E63-6090-410D-9473-18F82B08B026}" srcOrd="0" destOrd="0" presId="urn:microsoft.com/office/officeart/2008/layout/VerticalCurvedList"/>
    <dgm:cxn modelId="{1DDE5987-07B3-47FA-A19E-8BAF1ECD8127}" type="presOf" srcId="{6D6E960B-31FF-4C64-84CC-7F774FFC41FD}" destId="{4836576D-DDD6-4209-AB15-929AA13D463A}" srcOrd="0" destOrd="0" presId="urn:microsoft.com/office/officeart/2008/layout/VerticalCurvedList"/>
    <dgm:cxn modelId="{2D70F67F-9A79-4061-A6FA-A71EF0CAE3DF}" srcId="{56087369-E898-4EDB-9D97-66ABC451B23E}" destId="{5EF09BF7-2228-4AE6-9314-0BD4213B4D57}" srcOrd="4" destOrd="0" parTransId="{9BF98C94-2AA3-4B60-8B79-970228AC5876}" sibTransId="{173E5237-518A-4DC0-A22E-19A3060D9CE7}"/>
    <dgm:cxn modelId="{DD5A0527-776E-42A3-A371-06A75AEB334C}" srcId="{56087369-E898-4EDB-9D97-66ABC451B23E}" destId="{6D6E960B-31FF-4C64-84CC-7F774FFC41FD}" srcOrd="0" destOrd="0" parTransId="{2133F935-8BA6-424F-90FF-A90A1ACA105C}" sibTransId="{B6568BC6-F695-4282-99D2-783B9CD71C47}"/>
    <dgm:cxn modelId="{F4FD0D5D-73B2-4C89-B3E6-DAF10F6E2934}" type="presParOf" srcId="{55E6E2AF-27E4-4E4A-9651-375CA4B2799C}" destId="{3E3A14E3-DED6-4809-9F34-17601CA76E8C}" srcOrd="0" destOrd="0" presId="urn:microsoft.com/office/officeart/2008/layout/VerticalCurvedList"/>
    <dgm:cxn modelId="{5E0A6A75-DFBD-430E-872D-F8AD336B37C2}" type="presParOf" srcId="{3E3A14E3-DED6-4809-9F34-17601CA76E8C}" destId="{778AF36B-5E38-49BD-8551-7DB767D896CC}" srcOrd="0" destOrd="0" presId="urn:microsoft.com/office/officeart/2008/layout/VerticalCurvedList"/>
    <dgm:cxn modelId="{F9C935A6-A881-4867-9589-03C96D50CBD8}" type="presParOf" srcId="{778AF36B-5E38-49BD-8551-7DB767D896CC}" destId="{2199A3F7-07D8-42E3-96BF-E5E5B0660085}" srcOrd="0" destOrd="0" presId="urn:microsoft.com/office/officeart/2008/layout/VerticalCurvedList"/>
    <dgm:cxn modelId="{AFE3072C-FF15-4653-8487-B6418AA1279B}" type="presParOf" srcId="{778AF36B-5E38-49BD-8551-7DB767D896CC}" destId="{26121F34-1522-46B7-AE87-064F0553F43A}" srcOrd="1" destOrd="0" presId="urn:microsoft.com/office/officeart/2008/layout/VerticalCurvedList"/>
    <dgm:cxn modelId="{251E2924-E539-4E46-9720-D2FEB31EA61E}" type="presParOf" srcId="{778AF36B-5E38-49BD-8551-7DB767D896CC}" destId="{EBC6DF34-CC92-4E4A-BB4E-799C611F0EBF}" srcOrd="2" destOrd="0" presId="urn:microsoft.com/office/officeart/2008/layout/VerticalCurvedList"/>
    <dgm:cxn modelId="{A984B60D-4467-4BD6-9D6E-E5F75023D115}" type="presParOf" srcId="{778AF36B-5E38-49BD-8551-7DB767D896CC}" destId="{D8317AAE-FA06-483E-8E99-D252932F9E4F}" srcOrd="3" destOrd="0" presId="urn:microsoft.com/office/officeart/2008/layout/VerticalCurvedList"/>
    <dgm:cxn modelId="{C74ECF30-44E0-496B-A0C8-7C3652DFA0C2}" type="presParOf" srcId="{3E3A14E3-DED6-4809-9F34-17601CA76E8C}" destId="{4836576D-DDD6-4209-AB15-929AA13D463A}" srcOrd="1" destOrd="0" presId="urn:microsoft.com/office/officeart/2008/layout/VerticalCurvedList"/>
    <dgm:cxn modelId="{F9F9406E-02E2-4905-8188-8062187B2924}" type="presParOf" srcId="{3E3A14E3-DED6-4809-9F34-17601CA76E8C}" destId="{2F57F3D5-8913-40D8-A5C1-5D5B109A1544}" srcOrd="2" destOrd="0" presId="urn:microsoft.com/office/officeart/2008/layout/VerticalCurvedList"/>
    <dgm:cxn modelId="{2CF6E51D-AF49-418F-8368-CE9F64E566E0}" type="presParOf" srcId="{2F57F3D5-8913-40D8-A5C1-5D5B109A1544}" destId="{DDB1694A-3DEE-48EE-9ED9-7B290FBCAEEA}" srcOrd="0" destOrd="0" presId="urn:microsoft.com/office/officeart/2008/layout/VerticalCurvedList"/>
    <dgm:cxn modelId="{655BD4BC-7BDD-45A2-9844-413156EEB3BD}" type="presParOf" srcId="{3E3A14E3-DED6-4809-9F34-17601CA76E8C}" destId="{BDF45E63-6090-410D-9473-18F82B08B026}" srcOrd="3" destOrd="0" presId="urn:microsoft.com/office/officeart/2008/layout/VerticalCurvedList"/>
    <dgm:cxn modelId="{F1552EFB-A017-4984-A465-F738F34447D9}" type="presParOf" srcId="{3E3A14E3-DED6-4809-9F34-17601CA76E8C}" destId="{4DE9E3C0-521E-4577-B8E0-42006C9DB515}" srcOrd="4" destOrd="0" presId="urn:microsoft.com/office/officeart/2008/layout/VerticalCurvedList"/>
    <dgm:cxn modelId="{EC5B3CA3-E82A-4040-9212-0C3E9662F25D}" type="presParOf" srcId="{4DE9E3C0-521E-4577-B8E0-42006C9DB515}" destId="{673C81C7-D011-4496-BB85-5D807C4AF616}" srcOrd="0" destOrd="0" presId="urn:microsoft.com/office/officeart/2008/layout/VerticalCurvedList"/>
    <dgm:cxn modelId="{D6C8B6B5-59D4-49DB-BB12-B9ED79B2271B}" type="presParOf" srcId="{3E3A14E3-DED6-4809-9F34-17601CA76E8C}" destId="{5631F7AC-BA00-4637-AEC6-96160A86AC87}" srcOrd="5" destOrd="0" presId="urn:microsoft.com/office/officeart/2008/layout/VerticalCurvedList"/>
    <dgm:cxn modelId="{A904BB1F-5448-4D20-BD7F-5E2986B8CB5B}" type="presParOf" srcId="{3E3A14E3-DED6-4809-9F34-17601CA76E8C}" destId="{5CD56214-F523-495D-B067-29BBC1CBFDBC}" srcOrd="6" destOrd="0" presId="urn:microsoft.com/office/officeart/2008/layout/VerticalCurvedList"/>
    <dgm:cxn modelId="{2B31694D-C062-4A22-A657-9B6464EEC884}" type="presParOf" srcId="{5CD56214-F523-495D-B067-29BBC1CBFDBC}" destId="{03AFB392-ED25-4BE3-8D63-C819DA03540A}" srcOrd="0" destOrd="0" presId="urn:microsoft.com/office/officeart/2008/layout/VerticalCurvedList"/>
    <dgm:cxn modelId="{95B38C1B-E5DB-407D-B28C-BCFC3D639890}" type="presParOf" srcId="{3E3A14E3-DED6-4809-9F34-17601CA76E8C}" destId="{1D3F421B-03DB-44FC-B955-8F3221B7FB0A}" srcOrd="7" destOrd="0" presId="urn:microsoft.com/office/officeart/2008/layout/VerticalCurvedList"/>
    <dgm:cxn modelId="{D4078E3A-A565-4694-B39A-A3D41A134596}" type="presParOf" srcId="{3E3A14E3-DED6-4809-9F34-17601CA76E8C}" destId="{7530E201-129D-4CFA-B92B-55437045CDA8}" srcOrd="8" destOrd="0" presId="urn:microsoft.com/office/officeart/2008/layout/VerticalCurvedList"/>
    <dgm:cxn modelId="{BE49EF2D-0153-4144-9699-5E266F2F0C10}" type="presParOf" srcId="{7530E201-129D-4CFA-B92B-55437045CDA8}" destId="{56A5D3F9-A326-440C-BFD4-F28F034EFFDD}" srcOrd="0" destOrd="0" presId="urn:microsoft.com/office/officeart/2008/layout/VerticalCurvedList"/>
    <dgm:cxn modelId="{4FB06984-E44E-4C2D-A3FE-32AFF1DC7594}" type="presParOf" srcId="{3E3A14E3-DED6-4809-9F34-17601CA76E8C}" destId="{44FD838E-BF28-4E17-8664-3673EAD38737}" srcOrd="9" destOrd="0" presId="urn:microsoft.com/office/officeart/2008/layout/VerticalCurvedList"/>
    <dgm:cxn modelId="{763F35A6-394F-45F0-9DDD-5F89CD8437D7}" type="presParOf" srcId="{3E3A14E3-DED6-4809-9F34-17601CA76E8C}" destId="{EF54EDA6-D26F-4977-B23A-44DEFD3C3A15}" srcOrd="10" destOrd="0" presId="urn:microsoft.com/office/officeart/2008/layout/VerticalCurvedList"/>
    <dgm:cxn modelId="{FA41B67A-6789-4107-8DA4-23B01EF9B3DA}" type="presParOf" srcId="{EF54EDA6-D26F-4977-B23A-44DEFD3C3A15}" destId="{18BE5F64-6476-4ACC-BCA4-C9D2A409EB1D}" srcOrd="0" destOrd="0" presId="urn:microsoft.com/office/officeart/2008/layout/VerticalCurvedList"/>
    <dgm:cxn modelId="{60D0C32D-4591-4989-975F-FF378656C8FB}" type="presParOf" srcId="{3E3A14E3-DED6-4809-9F34-17601CA76E8C}" destId="{455C2BED-5F3B-4B16-AE9C-833969ACC699}" srcOrd="11" destOrd="0" presId="urn:microsoft.com/office/officeart/2008/layout/VerticalCurvedList"/>
    <dgm:cxn modelId="{9973B787-B6ED-425F-8D04-2E7C6D8FE790}" type="presParOf" srcId="{3E3A14E3-DED6-4809-9F34-17601CA76E8C}" destId="{36D7F935-5B4F-4953-AB06-8FDDD399AF13}" srcOrd="12" destOrd="0" presId="urn:microsoft.com/office/officeart/2008/layout/VerticalCurvedList"/>
    <dgm:cxn modelId="{45939802-3445-4AD2-BA01-15CA6603BAAC}" type="presParOf" srcId="{36D7F935-5B4F-4953-AB06-8FDDD399AF13}" destId="{8BEE0674-D86E-4E0A-B366-DC91BD0A4006}" srcOrd="0" destOrd="0" presId="urn:microsoft.com/office/officeart/2008/layout/VerticalCurvedList"/>
    <dgm:cxn modelId="{8B7FFB48-0366-4013-8EDB-6E40CFD27FBB}" type="presParOf" srcId="{3E3A14E3-DED6-4809-9F34-17601CA76E8C}" destId="{45B79CD2-569B-489D-B7C4-23BAE2A81779}" srcOrd="13" destOrd="0" presId="urn:microsoft.com/office/officeart/2008/layout/VerticalCurvedList"/>
    <dgm:cxn modelId="{E8C0F6AC-7495-4308-BF31-87D731A1E879}" type="presParOf" srcId="{3E3A14E3-DED6-4809-9F34-17601CA76E8C}" destId="{42309164-6AFB-4E33-A82F-13086C700C2D}" srcOrd="14" destOrd="0" presId="urn:microsoft.com/office/officeart/2008/layout/VerticalCurvedList"/>
    <dgm:cxn modelId="{811DFF90-30E6-4CC9-A63F-0305FE472766}" type="presParOf" srcId="{42309164-6AFB-4E33-A82F-13086C700C2D}" destId="{F5A4F499-C0EB-4566-93CD-07C1F5E3BEE5}" srcOrd="0" destOrd="0" presId="urn:microsoft.com/office/officeart/2008/layout/VerticalCurvedList"/>
  </dgm:cxnLst>
  <dgm:bg/>
  <dgm:whole/>
  <dgm:extLst>
    <a:ext uri="http://schemas.microsoft.com/office/drawing/2008/diagram">
      <dsp:dataModelExt xmlns:dsp="http://schemas.microsoft.com/office/drawing/2008/diagram" xmlns:a="http://schemas.openxmlformats.org/drawingml/2006/main" xmlns:dgm="http://schemas.openxmlformats.org/drawingml/2006/diagram" xmlns=""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F2B1E-73A5-4B29-91F9-1AF556B9BCF4}">
      <dsp:nvSpPr>
        <dsp:cNvPr id="0" name=""/>
        <dsp:cNvSpPr/>
      </dsp:nvSpPr>
      <dsp:spPr>
        <a:xfrm>
          <a:off x="1175" y="235346"/>
          <a:ext cx="2994421" cy="3593306"/>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fr-CA" sz="2600" kern="1200"/>
            <a:t>Ancien Testament</a:t>
          </a:r>
        </a:p>
      </dsp:txBody>
      <dsp:txXfrm rot="16200000">
        <a:off x="-1172637" y="1409160"/>
        <a:ext cx="2946511" cy="598884"/>
      </dsp:txXfrm>
    </dsp:sp>
    <dsp:sp modelId="{3858856B-5BA2-42C8-8107-D709728080DF}">
      <dsp:nvSpPr>
        <dsp:cNvPr id="0" name=""/>
        <dsp:cNvSpPr/>
      </dsp:nvSpPr>
      <dsp:spPr>
        <a:xfrm>
          <a:off x="600060" y="235346"/>
          <a:ext cx="2230844" cy="3593306"/>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fr-CA" sz="4000" kern="1200"/>
            <a:t>Première</a:t>
          </a:r>
        </a:p>
        <a:p>
          <a:pPr marL="0" lvl="0" indent="0" algn="l" defTabSz="1778000">
            <a:lnSpc>
              <a:spcPct val="90000"/>
            </a:lnSpc>
            <a:spcBef>
              <a:spcPct val="0"/>
            </a:spcBef>
            <a:spcAft>
              <a:spcPct val="35000"/>
            </a:spcAft>
            <a:buNone/>
          </a:pPr>
          <a:r>
            <a:rPr lang="fr-CA" sz="4000" kern="1200"/>
            <a:t>Alliance</a:t>
          </a:r>
        </a:p>
      </dsp:txBody>
      <dsp:txXfrm>
        <a:off x="600060" y="235346"/>
        <a:ext cx="2230844" cy="3593306"/>
      </dsp:txXfrm>
    </dsp:sp>
    <dsp:sp modelId="{C10A3B06-C7F3-4469-BB4E-4F54DB375394}">
      <dsp:nvSpPr>
        <dsp:cNvPr id="0" name=""/>
        <dsp:cNvSpPr/>
      </dsp:nvSpPr>
      <dsp:spPr>
        <a:xfrm>
          <a:off x="3100402" y="235346"/>
          <a:ext cx="2994421" cy="3593306"/>
        </a:xfrm>
        <a:prstGeom prst="roundRect">
          <a:avLst>
            <a:gd name="adj" fmla="val 5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9154" rIns="115570" bIns="0" numCol="1" spcCol="1270" anchor="t" anchorCtr="0">
          <a:noAutofit/>
        </a:bodyPr>
        <a:lstStyle/>
        <a:p>
          <a:pPr marL="0" lvl="0" indent="0" algn="r" defTabSz="1155700">
            <a:lnSpc>
              <a:spcPct val="90000"/>
            </a:lnSpc>
            <a:spcBef>
              <a:spcPct val="0"/>
            </a:spcBef>
            <a:spcAft>
              <a:spcPct val="35000"/>
            </a:spcAft>
            <a:buNone/>
          </a:pPr>
          <a:r>
            <a:rPr lang="fr-CA" sz="2600" kern="1200"/>
            <a:t>Nouveau Testament</a:t>
          </a:r>
        </a:p>
      </dsp:txBody>
      <dsp:txXfrm rot="16200000">
        <a:off x="1926589" y="1409160"/>
        <a:ext cx="2946511" cy="598884"/>
      </dsp:txXfrm>
    </dsp:sp>
    <dsp:sp modelId="{EF95B63D-259B-4813-9F94-C746E34002AB}">
      <dsp:nvSpPr>
        <dsp:cNvPr id="0" name=""/>
        <dsp:cNvSpPr/>
      </dsp:nvSpPr>
      <dsp:spPr>
        <a:xfrm rot="5400000">
          <a:off x="2851388" y="3090602"/>
          <a:ext cx="527972" cy="449163"/>
        </a:xfrm>
        <a:prstGeom prst="flowChartExtract">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67408D-8DFD-4365-8858-DD51A8B1C738}">
      <dsp:nvSpPr>
        <dsp:cNvPr id="0" name=""/>
        <dsp:cNvSpPr/>
      </dsp:nvSpPr>
      <dsp:spPr>
        <a:xfrm>
          <a:off x="3699286" y="235346"/>
          <a:ext cx="2230844" cy="3593306"/>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7160" rIns="0" bIns="0" numCol="1" spcCol="1270" anchor="t" anchorCtr="0">
          <a:noAutofit/>
        </a:bodyPr>
        <a:lstStyle/>
        <a:p>
          <a:pPr marL="0" lvl="0" indent="0" algn="l" defTabSz="1778000">
            <a:lnSpc>
              <a:spcPct val="90000"/>
            </a:lnSpc>
            <a:spcBef>
              <a:spcPct val="0"/>
            </a:spcBef>
            <a:spcAft>
              <a:spcPct val="35000"/>
            </a:spcAft>
            <a:buNone/>
          </a:pPr>
          <a:r>
            <a:rPr lang="fr-CA" sz="4000" kern="1200"/>
            <a:t>Deuxième Alliance</a:t>
          </a:r>
        </a:p>
        <a:p>
          <a:pPr marL="0" lvl="0" indent="0" algn="l" defTabSz="1778000">
            <a:lnSpc>
              <a:spcPct val="90000"/>
            </a:lnSpc>
            <a:spcBef>
              <a:spcPct val="0"/>
            </a:spcBef>
            <a:spcAft>
              <a:spcPct val="35000"/>
            </a:spcAft>
            <a:buNone/>
          </a:pPr>
          <a:endParaRPr lang="fr-CA" sz="4000" kern="1200"/>
        </a:p>
      </dsp:txBody>
      <dsp:txXfrm>
        <a:off x="3699286" y="235346"/>
        <a:ext cx="2230844" cy="3593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21F34-1522-46B7-AE87-064F0553F43A}">
      <dsp:nvSpPr>
        <dsp:cNvPr id="0" name=""/>
        <dsp:cNvSpPr/>
      </dsp:nvSpPr>
      <dsp:spPr>
        <a:xfrm>
          <a:off x="-6150176" y="-941591"/>
          <a:ext cx="7326153" cy="7326153"/>
        </a:xfrm>
        <a:prstGeom prst="blockArc">
          <a:avLst>
            <a:gd name="adj1" fmla="val 18900000"/>
            <a:gd name="adj2" fmla="val 2700000"/>
            <a:gd name="adj3" fmla="val 295"/>
          </a:avLst>
        </a:prstGeom>
        <a:noFill/>
        <a:ln w="381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36576D-DDD6-4209-AB15-929AA13D463A}">
      <dsp:nvSpPr>
        <dsp:cNvPr id="0" name=""/>
        <dsp:cNvSpPr/>
      </dsp:nvSpPr>
      <dsp:spPr>
        <a:xfrm>
          <a:off x="381824" y="247437"/>
          <a:ext cx="6458279" cy="4946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3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t>Des récits fondateurs et des épopées : ex. livre de la Genèse (récits de la création, histoire des familles, etc.), livre de Josué (guerre de conquête)</a:t>
          </a:r>
        </a:p>
      </dsp:txBody>
      <dsp:txXfrm>
        <a:off x="381824" y="247437"/>
        <a:ext cx="6458279" cy="494657"/>
      </dsp:txXfrm>
    </dsp:sp>
    <dsp:sp modelId="{DDB1694A-3DEE-48EE-9ED9-7B290FBCAEEA}">
      <dsp:nvSpPr>
        <dsp:cNvPr id="0" name=""/>
        <dsp:cNvSpPr/>
      </dsp:nvSpPr>
      <dsp:spPr>
        <a:xfrm>
          <a:off x="72663" y="185605"/>
          <a:ext cx="618321" cy="618321"/>
        </a:xfrm>
        <a:prstGeom prst="ellipse">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F45E63-6090-410D-9473-18F82B08B026}">
      <dsp:nvSpPr>
        <dsp:cNvPr id="0" name=""/>
        <dsp:cNvSpPr/>
      </dsp:nvSpPr>
      <dsp:spPr>
        <a:xfrm>
          <a:off x="829780" y="989858"/>
          <a:ext cx="6010323" cy="4946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3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t>Des annales royales: ex. livres des Rois et des Chroniques</a:t>
          </a:r>
        </a:p>
      </dsp:txBody>
      <dsp:txXfrm>
        <a:off x="829780" y="989858"/>
        <a:ext cx="6010323" cy="494657"/>
      </dsp:txXfrm>
    </dsp:sp>
    <dsp:sp modelId="{673C81C7-D011-4496-BB85-5D807C4AF616}">
      <dsp:nvSpPr>
        <dsp:cNvPr id="0" name=""/>
        <dsp:cNvSpPr/>
      </dsp:nvSpPr>
      <dsp:spPr>
        <a:xfrm>
          <a:off x="520620" y="928026"/>
          <a:ext cx="618321" cy="618321"/>
        </a:xfrm>
        <a:prstGeom prst="ellipse">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631F7AC-BA00-4637-AEC6-96160A86AC87}">
      <dsp:nvSpPr>
        <dsp:cNvPr id="0" name=""/>
        <dsp:cNvSpPr/>
      </dsp:nvSpPr>
      <dsp:spPr>
        <a:xfrm>
          <a:off x="1075258" y="1731735"/>
          <a:ext cx="5764845" cy="4946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3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t>Des paroles prophétiques: ex. Ésaïe, Michée, Jérémie, …</a:t>
          </a:r>
        </a:p>
      </dsp:txBody>
      <dsp:txXfrm>
        <a:off x="1075258" y="1731735"/>
        <a:ext cx="5764845" cy="494657"/>
      </dsp:txXfrm>
    </dsp:sp>
    <dsp:sp modelId="{03AFB392-ED25-4BE3-8D63-C819DA03540A}">
      <dsp:nvSpPr>
        <dsp:cNvPr id="0" name=""/>
        <dsp:cNvSpPr/>
      </dsp:nvSpPr>
      <dsp:spPr>
        <a:xfrm>
          <a:off x="766098" y="1669903"/>
          <a:ext cx="618321" cy="618321"/>
        </a:xfrm>
        <a:prstGeom prst="ellipse">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3F421B-03DB-44FC-B955-8F3221B7FB0A}">
      <dsp:nvSpPr>
        <dsp:cNvPr id="0" name=""/>
        <dsp:cNvSpPr/>
      </dsp:nvSpPr>
      <dsp:spPr>
        <a:xfrm>
          <a:off x="1153637" y="2474156"/>
          <a:ext cx="5686466" cy="4946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3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t>Des poèmes pour prier (Psaumes)  ou des écrits de sagesse (les Proverbes, l’Ecclésiaste)</a:t>
          </a:r>
        </a:p>
      </dsp:txBody>
      <dsp:txXfrm>
        <a:off x="1153637" y="2474156"/>
        <a:ext cx="5686466" cy="494657"/>
      </dsp:txXfrm>
    </dsp:sp>
    <dsp:sp modelId="{56A5D3F9-A326-440C-BFD4-F28F034EFFDD}">
      <dsp:nvSpPr>
        <dsp:cNvPr id="0" name=""/>
        <dsp:cNvSpPr/>
      </dsp:nvSpPr>
      <dsp:spPr>
        <a:xfrm>
          <a:off x="844476" y="2412324"/>
          <a:ext cx="618321" cy="618321"/>
        </a:xfrm>
        <a:prstGeom prst="ellipse">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4FD838E-BF28-4E17-8664-3673EAD38737}">
      <dsp:nvSpPr>
        <dsp:cNvPr id="0" name=""/>
        <dsp:cNvSpPr/>
      </dsp:nvSpPr>
      <dsp:spPr>
        <a:xfrm>
          <a:off x="1075258" y="3216578"/>
          <a:ext cx="5764845" cy="4946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3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t>Des Évangiles: Matthieu, Marc, Luc et Jean</a:t>
          </a:r>
        </a:p>
      </dsp:txBody>
      <dsp:txXfrm>
        <a:off x="1075258" y="3216578"/>
        <a:ext cx="5764845" cy="494657"/>
      </dsp:txXfrm>
    </dsp:sp>
    <dsp:sp modelId="{18BE5F64-6476-4ACC-BCA4-C9D2A409EB1D}">
      <dsp:nvSpPr>
        <dsp:cNvPr id="0" name=""/>
        <dsp:cNvSpPr/>
      </dsp:nvSpPr>
      <dsp:spPr>
        <a:xfrm>
          <a:off x="766098" y="3154745"/>
          <a:ext cx="618321" cy="618321"/>
        </a:xfrm>
        <a:prstGeom prst="ellipse">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5C2BED-5F3B-4B16-AE9C-833969ACC699}">
      <dsp:nvSpPr>
        <dsp:cNvPr id="0" name=""/>
        <dsp:cNvSpPr/>
      </dsp:nvSpPr>
      <dsp:spPr>
        <a:xfrm>
          <a:off x="829780" y="3958455"/>
          <a:ext cx="6010323" cy="4946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3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t>Des lettres: Lettres de Paul, de Jacques, Jean, Pierre, Jude</a:t>
          </a:r>
        </a:p>
      </dsp:txBody>
      <dsp:txXfrm>
        <a:off x="829780" y="3958455"/>
        <a:ext cx="6010323" cy="494657"/>
      </dsp:txXfrm>
    </dsp:sp>
    <dsp:sp modelId="{8BEE0674-D86E-4E0A-B366-DC91BD0A4006}">
      <dsp:nvSpPr>
        <dsp:cNvPr id="0" name=""/>
        <dsp:cNvSpPr/>
      </dsp:nvSpPr>
      <dsp:spPr>
        <a:xfrm>
          <a:off x="520620" y="3896622"/>
          <a:ext cx="618321" cy="618321"/>
        </a:xfrm>
        <a:prstGeom prst="ellipse">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B79CD2-569B-489D-B7C4-23BAE2A81779}">
      <dsp:nvSpPr>
        <dsp:cNvPr id="0" name=""/>
        <dsp:cNvSpPr/>
      </dsp:nvSpPr>
      <dsp:spPr>
        <a:xfrm>
          <a:off x="381824" y="4700876"/>
          <a:ext cx="6458279" cy="49465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2634" tIns="35560" rIns="35560" bIns="35560" numCol="1" spcCol="1270" anchor="ctr" anchorCtr="0">
          <a:noAutofit/>
        </a:bodyPr>
        <a:lstStyle/>
        <a:p>
          <a:pPr marL="0" lvl="0" indent="0" algn="l" defTabSz="622300">
            <a:lnSpc>
              <a:spcPct val="90000"/>
            </a:lnSpc>
            <a:spcBef>
              <a:spcPct val="0"/>
            </a:spcBef>
            <a:spcAft>
              <a:spcPct val="35000"/>
            </a:spcAft>
            <a:buNone/>
          </a:pPr>
          <a:r>
            <a:rPr lang="fr-CA" sz="1400" kern="1200"/>
            <a:t>Des textes apocalyptiques :  l’Apocalypse</a:t>
          </a:r>
        </a:p>
      </dsp:txBody>
      <dsp:txXfrm>
        <a:off x="381824" y="4700876"/>
        <a:ext cx="6458279" cy="494657"/>
      </dsp:txXfrm>
    </dsp:sp>
    <dsp:sp modelId="{F5A4F499-C0EB-4566-93CD-07C1F5E3BEE5}">
      <dsp:nvSpPr>
        <dsp:cNvPr id="0" name=""/>
        <dsp:cNvSpPr/>
      </dsp:nvSpPr>
      <dsp:spPr>
        <a:xfrm>
          <a:off x="72663" y="4639044"/>
          <a:ext cx="618321" cy="618321"/>
        </a:xfrm>
        <a:prstGeom prst="ellipse">
          <a:avLst/>
        </a:prstGeom>
        <a:solidFill>
          <a:schemeClr val="lt1">
            <a:hueOff val="0"/>
            <a:satOff val="0"/>
            <a:lumOff val="0"/>
            <a:alphaOff val="0"/>
          </a:schemeClr>
        </a:solidFill>
        <a:ln w="381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ACA9CA-71AC-448E-A0E9-2D73BFECCADF}"/>
              </a:ext>
            </a:extLst>
          </p:cNvPr>
          <p:cNvSpPr>
            <a:spLocks noGrp="1"/>
          </p:cNvSpPr>
          <p:nvPr>
            <p:ph type="hdr" sz="quarter"/>
          </p:nvPr>
        </p:nvSpPr>
        <p:spPr>
          <a:xfrm>
            <a:off x="0" y="0"/>
            <a:ext cx="2981325" cy="500063"/>
          </a:xfrm>
          <a:prstGeom prst="rect">
            <a:avLst/>
          </a:prstGeom>
        </p:spPr>
        <p:txBody>
          <a:bodyPr vert="horz" lIns="92848" tIns="46424" rIns="92848" bIns="46424" rtlCol="0"/>
          <a:lstStyle>
            <a:lvl1pPr algn="l" fontAlgn="auto">
              <a:spcBef>
                <a:spcPts val="0"/>
              </a:spcBef>
              <a:spcAft>
                <a:spcPts val="0"/>
              </a:spcAft>
              <a:defRPr sz="1200">
                <a:latin typeface="+mn-lt"/>
              </a:defRPr>
            </a:lvl1pPr>
          </a:lstStyle>
          <a:p>
            <a:pPr>
              <a:defRPr/>
            </a:pPr>
            <a:endParaRPr lang="fr-CA"/>
          </a:p>
        </p:txBody>
      </p:sp>
      <p:sp>
        <p:nvSpPr>
          <p:cNvPr id="3" name="Espace réservé de la da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0995BCF-B4DD-41AD-BE76-3BD542457A86}"/>
              </a:ext>
            </a:extLst>
          </p:cNvPr>
          <p:cNvSpPr>
            <a:spLocks noGrp="1"/>
          </p:cNvSpPr>
          <p:nvPr>
            <p:ph type="dt" sz="quarter" idx="1"/>
          </p:nvPr>
        </p:nvSpPr>
        <p:spPr>
          <a:xfrm>
            <a:off x="3898900" y="0"/>
            <a:ext cx="2981325" cy="500063"/>
          </a:xfrm>
          <a:prstGeom prst="rect">
            <a:avLst/>
          </a:prstGeom>
        </p:spPr>
        <p:txBody>
          <a:bodyPr vert="horz" lIns="92848" tIns="46424" rIns="92848" bIns="46424" rtlCol="0"/>
          <a:lstStyle>
            <a:lvl1pPr algn="r" fontAlgn="auto">
              <a:spcBef>
                <a:spcPts val="0"/>
              </a:spcBef>
              <a:spcAft>
                <a:spcPts val="0"/>
              </a:spcAft>
              <a:defRPr sz="1200" smtClean="0">
                <a:latin typeface="+mn-lt"/>
              </a:defRPr>
            </a:lvl1pPr>
          </a:lstStyle>
          <a:p>
            <a:pPr>
              <a:defRPr/>
            </a:pPr>
            <a:fld id="{207696A7-A263-42BB-8069-122D5B672DA0}" type="datetimeFigureOut">
              <a:rPr lang="fr-CA"/>
              <a:pPr>
                <a:defRPr/>
              </a:pPr>
              <a:t>16/09/20</a:t>
            </a:fld>
            <a:endParaRPr lang="fr-CA"/>
          </a:p>
        </p:txBody>
      </p:sp>
      <p:sp>
        <p:nvSpPr>
          <p:cNvPr id="4" name="Espace réservé du pied de p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859FCD-9036-43B4-A8AB-29ACB7AF910C}"/>
              </a:ext>
            </a:extLst>
          </p:cNvPr>
          <p:cNvSpPr>
            <a:spLocks noGrp="1"/>
          </p:cNvSpPr>
          <p:nvPr>
            <p:ph type="ftr" sz="quarter" idx="2"/>
          </p:nvPr>
        </p:nvSpPr>
        <p:spPr>
          <a:xfrm>
            <a:off x="0" y="9501188"/>
            <a:ext cx="2981325" cy="500062"/>
          </a:xfrm>
          <a:prstGeom prst="rect">
            <a:avLst/>
          </a:prstGeom>
        </p:spPr>
        <p:txBody>
          <a:bodyPr vert="horz" lIns="92848" tIns="46424" rIns="92848" bIns="46424" rtlCol="0" anchor="b"/>
          <a:lstStyle>
            <a:lvl1pPr algn="l" fontAlgn="auto">
              <a:spcBef>
                <a:spcPts val="0"/>
              </a:spcBef>
              <a:spcAft>
                <a:spcPts val="0"/>
              </a:spcAft>
              <a:defRPr sz="1200">
                <a:latin typeface="+mn-lt"/>
              </a:defRPr>
            </a:lvl1pPr>
          </a:lstStyle>
          <a:p>
            <a:pPr>
              <a:defRPr/>
            </a:pPr>
            <a:endParaRPr lang="fr-CA"/>
          </a:p>
        </p:txBody>
      </p:sp>
      <p:sp>
        <p:nvSpPr>
          <p:cNvPr id="5" name="Espace réservé du numéro de diapositiv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3567481-A4BE-4657-94B0-C3FAB8FC23BD}"/>
              </a:ext>
            </a:extLst>
          </p:cNvPr>
          <p:cNvSpPr>
            <a:spLocks noGrp="1"/>
          </p:cNvSpPr>
          <p:nvPr>
            <p:ph type="sldNum" sz="quarter" idx="3"/>
          </p:nvPr>
        </p:nvSpPr>
        <p:spPr>
          <a:xfrm>
            <a:off x="3898900" y="9501188"/>
            <a:ext cx="2981325" cy="500062"/>
          </a:xfrm>
          <a:prstGeom prst="rect">
            <a:avLst/>
          </a:prstGeom>
        </p:spPr>
        <p:txBody>
          <a:bodyPr vert="horz" wrap="square" lIns="92848" tIns="46424" rIns="92848" bIns="46424" numCol="1" anchor="b" anchorCtr="0" compatLnSpc="1">
            <a:prstTxWarp prst="textNoShape">
              <a:avLst/>
            </a:prstTxWarp>
          </a:bodyPr>
          <a:lstStyle>
            <a:lvl1pPr algn="r">
              <a:defRPr sz="1200">
                <a:latin typeface="Calibri" panose="020F0502020204030204" pitchFamily="34" charset="0"/>
              </a:defRPr>
            </a:lvl1pPr>
          </a:lstStyle>
          <a:p>
            <a:fld id="{227170BF-22B6-4BC2-8E03-7E680DF35AAC}"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4E22F7-C1D5-42CD-82E0-2A294ADA63F3}"/>
              </a:ext>
            </a:extLst>
          </p:cNvPr>
          <p:cNvSpPr>
            <a:spLocks noGrp="1"/>
          </p:cNvSpPr>
          <p:nvPr>
            <p:ph type="hdr" sz="quarter"/>
          </p:nvPr>
        </p:nvSpPr>
        <p:spPr>
          <a:xfrm>
            <a:off x="0" y="0"/>
            <a:ext cx="2982913" cy="500063"/>
          </a:xfrm>
          <a:prstGeom prst="rect">
            <a:avLst/>
          </a:prstGeom>
        </p:spPr>
        <p:txBody>
          <a:bodyPr vert="horz" lIns="93971" tIns="46986" rIns="93971" bIns="46986" rtlCol="0"/>
          <a:lstStyle>
            <a:lvl1pPr algn="l" fontAlgn="auto">
              <a:spcBef>
                <a:spcPts val="0"/>
              </a:spcBef>
              <a:spcAft>
                <a:spcPts val="0"/>
              </a:spcAft>
              <a:defRPr sz="1200">
                <a:latin typeface="+mn-lt"/>
              </a:defRPr>
            </a:lvl1pPr>
          </a:lstStyle>
          <a:p>
            <a:pPr>
              <a:defRPr/>
            </a:pPr>
            <a:endParaRPr lang="fr-CA"/>
          </a:p>
        </p:txBody>
      </p:sp>
      <p:sp>
        <p:nvSpPr>
          <p:cNvPr id="3" name="Espace réservé de la da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632685-4682-4087-9B2D-83CF821DC595}"/>
              </a:ext>
            </a:extLst>
          </p:cNvPr>
          <p:cNvSpPr>
            <a:spLocks noGrp="1"/>
          </p:cNvSpPr>
          <p:nvPr>
            <p:ph type="dt" idx="1"/>
          </p:nvPr>
        </p:nvSpPr>
        <p:spPr>
          <a:xfrm>
            <a:off x="3897313" y="0"/>
            <a:ext cx="2982912" cy="500063"/>
          </a:xfrm>
          <a:prstGeom prst="rect">
            <a:avLst/>
          </a:prstGeom>
        </p:spPr>
        <p:txBody>
          <a:bodyPr vert="horz" lIns="93971" tIns="46986" rIns="93971" bIns="46986" rtlCol="0"/>
          <a:lstStyle>
            <a:lvl1pPr algn="r" fontAlgn="auto">
              <a:spcBef>
                <a:spcPts val="0"/>
              </a:spcBef>
              <a:spcAft>
                <a:spcPts val="0"/>
              </a:spcAft>
              <a:defRPr sz="1200" smtClean="0">
                <a:latin typeface="+mn-lt"/>
              </a:defRPr>
            </a:lvl1pPr>
          </a:lstStyle>
          <a:p>
            <a:pPr>
              <a:defRPr/>
            </a:pPr>
            <a:fld id="{D41152F0-55D8-4070-AC60-C305796B140D}" type="datetimeFigureOut">
              <a:rPr lang="fr-CA"/>
              <a:pPr>
                <a:defRPr/>
              </a:pPr>
              <a:t>16/09/20</a:t>
            </a:fld>
            <a:endParaRPr lang="fr-CA"/>
          </a:p>
        </p:txBody>
      </p:sp>
      <p:sp>
        <p:nvSpPr>
          <p:cNvPr id="4" name="Espace réservé de l'image des diapositives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FBB8FA-5EFE-4945-BBF5-E7520744DAB4}"/>
              </a:ext>
            </a:extLst>
          </p:cNvPr>
          <p:cNvSpPr>
            <a:spLocks noGrp="1" noRot="1" noChangeAspect="1"/>
          </p:cNvSpPr>
          <p:nvPr>
            <p:ph type="sldImg" idx="2"/>
          </p:nvPr>
        </p:nvSpPr>
        <p:spPr>
          <a:xfrm>
            <a:off x="944563" y="752475"/>
            <a:ext cx="4992687" cy="3744913"/>
          </a:xfrm>
          <a:prstGeom prst="rect">
            <a:avLst/>
          </a:prstGeom>
          <a:noFill/>
          <a:ln w="12700">
            <a:solidFill>
              <a:prstClr val="black"/>
            </a:solidFill>
          </a:ln>
        </p:spPr>
        <p:txBody>
          <a:bodyPr vert="horz" lIns="93971" tIns="46986" rIns="93971" bIns="46986" rtlCol="0" anchor="ctr"/>
          <a:lstStyle/>
          <a:p>
            <a:pPr lvl="0"/>
            <a:endParaRPr lang="fr-CA" noProof="0"/>
          </a:p>
        </p:txBody>
      </p:sp>
      <p:sp>
        <p:nvSpPr>
          <p:cNvPr id="5" name="Espace réservé des commentaires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8B386A-7E89-4DFC-AB95-177F0AA85DA7}"/>
              </a:ext>
            </a:extLst>
          </p:cNvPr>
          <p:cNvSpPr>
            <a:spLocks noGrp="1"/>
          </p:cNvSpPr>
          <p:nvPr>
            <p:ph type="body" sz="quarter" idx="3"/>
          </p:nvPr>
        </p:nvSpPr>
        <p:spPr>
          <a:xfrm>
            <a:off x="688975" y="4751388"/>
            <a:ext cx="5505450" cy="4500562"/>
          </a:xfrm>
          <a:prstGeom prst="rect">
            <a:avLst/>
          </a:prstGeom>
        </p:spPr>
        <p:txBody>
          <a:bodyPr vert="horz" lIns="93971" tIns="46986" rIns="93971" bIns="4698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fr-CA" noProof="0"/>
          </a:p>
        </p:txBody>
      </p:sp>
      <p:sp>
        <p:nvSpPr>
          <p:cNvPr id="6" name="Espace réservé du pied de p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17192E-482A-419F-9993-BBBD4896673F}"/>
              </a:ext>
            </a:extLst>
          </p:cNvPr>
          <p:cNvSpPr>
            <a:spLocks noGrp="1"/>
          </p:cNvSpPr>
          <p:nvPr>
            <p:ph type="ftr" sz="quarter" idx="4"/>
          </p:nvPr>
        </p:nvSpPr>
        <p:spPr>
          <a:xfrm>
            <a:off x="0" y="9501188"/>
            <a:ext cx="2982913" cy="500062"/>
          </a:xfrm>
          <a:prstGeom prst="rect">
            <a:avLst/>
          </a:prstGeom>
        </p:spPr>
        <p:txBody>
          <a:bodyPr vert="horz" lIns="93971" tIns="46986" rIns="93971" bIns="46986" rtlCol="0" anchor="b"/>
          <a:lstStyle>
            <a:lvl1pPr algn="l" fontAlgn="auto">
              <a:spcBef>
                <a:spcPts val="0"/>
              </a:spcBef>
              <a:spcAft>
                <a:spcPts val="0"/>
              </a:spcAft>
              <a:defRPr sz="1200">
                <a:latin typeface="+mn-lt"/>
              </a:defRPr>
            </a:lvl1pPr>
          </a:lstStyle>
          <a:p>
            <a:pPr>
              <a:defRPr/>
            </a:pPr>
            <a:endParaRPr lang="fr-CA"/>
          </a:p>
        </p:txBody>
      </p:sp>
      <p:sp>
        <p:nvSpPr>
          <p:cNvPr id="7" name="Espace réservé du numéro de diapositiv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5B88B9C-CA1D-4021-8E07-E253EF763891}"/>
              </a:ext>
            </a:extLst>
          </p:cNvPr>
          <p:cNvSpPr>
            <a:spLocks noGrp="1"/>
          </p:cNvSpPr>
          <p:nvPr>
            <p:ph type="sldNum" sz="quarter" idx="5"/>
          </p:nvPr>
        </p:nvSpPr>
        <p:spPr>
          <a:xfrm>
            <a:off x="3897313" y="9501188"/>
            <a:ext cx="2982912" cy="500062"/>
          </a:xfrm>
          <a:prstGeom prst="rect">
            <a:avLst/>
          </a:prstGeom>
        </p:spPr>
        <p:txBody>
          <a:bodyPr vert="horz" wrap="square" lIns="93971" tIns="46986" rIns="93971" bIns="46986" numCol="1" anchor="b" anchorCtr="0" compatLnSpc="1">
            <a:prstTxWarp prst="textNoShape">
              <a:avLst/>
            </a:prstTxWarp>
          </a:bodyPr>
          <a:lstStyle>
            <a:lvl1pPr algn="r">
              <a:defRPr sz="1200">
                <a:latin typeface="Calibri" panose="020F0502020204030204" pitchFamily="34" charset="0"/>
              </a:defRPr>
            </a:lvl1pPr>
          </a:lstStyle>
          <a:p>
            <a:fld id="{13847C9C-8215-4009-A890-7A3C4E13B914}" type="slidenum">
              <a:rPr lang="fr-CA" altLang="fr-FR"/>
              <a:pPr/>
              <a:t>‹#›</a:t>
            </a:fld>
            <a:endParaRPr lang="fr-CA" alt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officedecatechese.qc.ca/productions/ados/BteTheo_thematiques.html"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officedecatechese.qc.ca/productions/ados/BteTheo_thematiques.html"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Accueillir chaleureusement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Échanger sur ce qui a été vécu depuis la dernière rencontre.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un retour sur les préparatifs à la rencontre s’il y a lieu.</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1</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33120947"/>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Introduire: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Voici un extrait de l’évangile de Luc où Jésus annonce justement qu’il accomplit la promesse d’alliance de Dieu avec l’humanité</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le récit biblique ou le faire lire par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 </a:t>
            </a:r>
            <a:r>
              <a:rPr lang="fr-CA" sz="1200" i="1" kern="1200" dirty="0" smtClean="0">
                <a:solidFill>
                  <a:schemeClr val="tx1"/>
                </a:solidFill>
                <a:latin typeface="+mn-lt"/>
                <a:ea typeface="+mn-ea"/>
                <a:cs typeface="+mn-cs"/>
              </a:rPr>
              <a:t>Comment recevez-vous ou comprenez-vous cette dernière phrase de Jésus ? Que peut-elle vouloir dire, pour nous aujourd’hui?</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Le thème de l’accomplissement des Écritures est très présent dans la Bible, notamment à propos de Jésus. En effet, pour les </a:t>
            </a:r>
            <a:r>
              <a:rPr lang="fr-CA" sz="1200" kern="1200" dirty="0" err="1" smtClean="0">
                <a:solidFill>
                  <a:schemeClr val="tx1"/>
                </a:solidFill>
                <a:latin typeface="+mn-lt"/>
                <a:ea typeface="+mn-ea"/>
                <a:cs typeface="+mn-cs"/>
              </a:rPr>
              <a:t>chrétien.e.s</a:t>
            </a:r>
            <a:r>
              <a:rPr lang="fr-CA" sz="1200" kern="1200" dirty="0" smtClean="0">
                <a:solidFill>
                  <a:schemeClr val="tx1"/>
                </a:solidFill>
                <a:latin typeface="+mn-lt"/>
                <a:ea typeface="+mn-ea"/>
                <a:cs typeface="+mn-cs"/>
              </a:rPr>
              <a:t> d’hier et d’aujourd’hui, Jésus accomplit les Écritures du premier testament. Plus largement, les textes bibliques sont lus ou entendus comme Parole de Dieu, qui agit et qui résonne de manière toujours renouvelée et actuelle. Mais attention : la Bible n’est pas considérée comme la « dictée » (mot pour mot) de Dieu ou comme un message dont les mots ou les contenus sont fixés à l’avance… Pour qu’elle devienne Parole de Dieu, la Bible doit être lue, entendue et interprétée avec d’autres, dans une posture de foi en quête d’intelligence.</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10</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669782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premiers récits qui racontent l’expérience de Dieu ont d’abord été transmis oralement. Puis, les récits ont été mis par écrit sur des rouleaux. Et finalement, ils ont été rassemblés dans un livre que l’on appelle la Bible. En plusieurs langues (hébreux, grec, araméen), plusieurs auteurs, différents styles littéraires, à des époques différentes, dans des contextes historiques différents ont contribué à la mise en œuvre de cette </a:t>
            </a:r>
            <a:r>
              <a:rPr lang="fr-CA" sz="1200" i="1" kern="1200" dirty="0" err="1" smtClean="0">
                <a:solidFill>
                  <a:schemeClr val="tx1"/>
                </a:solidFill>
                <a:latin typeface="+mn-lt"/>
                <a:ea typeface="+mn-ea"/>
                <a:cs typeface="+mn-cs"/>
              </a:rPr>
              <a:t>bible-bibliothèque</a:t>
            </a:r>
            <a:r>
              <a:rPr lang="fr-CA" sz="1200" i="1" kern="1200" dirty="0" smtClean="0">
                <a:solidFill>
                  <a:schemeClr val="tx1"/>
                </a:solidFill>
                <a:latin typeface="+mn-lt"/>
                <a:ea typeface="+mn-ea"/>
                <a:cs typeface="+mn-cs"/>
              </a:rPr>
              <a:t>. On estime que la rédaction de la Bible s’est étalée sur p</a:t>
            </a:r>
            <a:r>
              <a:rPr lang="fr-FR" sz="1200" i="1" kern="1200" dirty="0" smtClean="0">
                <a:solidFill>
                  <a:schemeClr val="tx1"/>
                </a:solidFill>
                <a:latin typeface="+mn-lt"/>
                <a:ea typeface="+mn-ea"/>
                <a:cs typeface="+mn-cs"/>
              </a:rPr>
              <a:t>lus de mille ans!</a:t>
            </a:r>
            <a:r>
              <a:rPr lang="fr-FR" sz="1200" kern="1200" dirty="0" smtClean="0">
                <a:solidFill>
                  <a:schemeClr val="tx1"/>
                </a:solidFill>
                <a:latin typeface="+mn-lt"/>
                <a:ea typeface="+mn-ea"/>
                <a:cs typeface="+mn-cs"/>
              </a:rPr>
              <a:t> </a:t>
            </a:r>
          </a:p>
          <a:p>
            <a:r>
              <a:rPr lang="fr-FR" sz="1200" kern="1200" dirty="0" smtClean="0">
                <a:solidFill>
                  <a:schemeClr val="tx1"/>
                </a:solidFill>
                <a:latin typeface="+mn-lt"/>
                <a:ea typeface="+mn-ea"/>
                <a:cs typeface="+mn-cs"/>
              </a:rPr>
              <a:t> </a:t>
            </a:r>
          </a:p>
          <a:p>
            <a:r>
              <a:rPr lang="fr-FR" sz="1200" b="1" kern="1200" dirty="0" smtClean="0">
                <a:solidFill>
                  <a:schemeClr val="tx1"/>
                </a:solidFill>
                <a:latin typeface="+mn-lt"/>
                <a:ea typeface="+mn-ea"/>
                <a:cs typeface="+mn-cs"/>
              </a:rPr>
              <a:t>Note pour l’animation</a:t>
            </a:r>
            <a:r>
              <a:rPr lang="fr-FR" sz="1200" kern="1200" dirty="0" smtClean="0">
                <a:solidFill>
                  <a:schemeClr val="tx1"/>
                </a:solidFill>
                <a:latin typeface="+mn-lt"/>
                <a:ea typeface="+mn-ea"/>
                <a:cs typeface="+mn-cs"/>
              </a:rPr>
              <a:t> : Dans le titre de la diapo, le jeu de mot entre « foi » et « fois » est voulu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11</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8568372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Voici un aperçu des différents styles d’écriture.</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le texte.</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12</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23368482"/>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Poser la question et introduire la prochaine section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Comment se retrouver dans la Bible/Bibliothèque?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13</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186624"/>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C8B804-15A0-43B0-8FC7-F2202625F1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3555"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E0C259-BA85-4900-83DB-45A0210E396E}"/>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Présenter les composantes de la Bible/Bibliothèque: Premier Testament ou Ancien Testament.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 Pentateuque avec ses cinq rouleaux (ou livres). Ces livres portent aussi le nom de Torah.</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livres historiques.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livres poétiques et sapientiaux.</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livres prophétiques.</a:t>
            </a:r>
            <a:endParaRPr lang="fr-FR" sz="1200" kern="1200" dirty="0" smtClean="0">
              <a:solidFill>
                <a:schemeClr val="tx1"/>
              </a:solidFill>
              <a:latin typeface="+mn-lt"/>
              <a:ea typeface="+mn-ea"/>
              <a:cs typeface="+mn-cs"/>
            </a:endParaRPr>
          </a:p>
          <a:p>
            <a:pPr marL="228600" indent="-228600">
              <a:spcBef>
                <a:spcPct val="0"/>
              </a:spcBef>
              <a:buFont typeface="+mj-lt"/>
              <a:buAutoNum type="arabicPeriod"/>
            </a:pPr>
            <a:endParaRPr lang="fr-CA" altLang="fr-FR" dirty="0" smtClean="0"/>
          </a:p>
          <a:p>
            <a:pPr marL="228600" indent="-228600">
              <a:spcBef>
                <a:spcPct val="0"/>
              </a:spcBef>
              <a:buFont typeface="+mj-lt"/>
              <a:buAutoNum type="arabicPeriod"/>
            </a:pPr>
            <a:endParaRPr lang="fr-CA" altLang="fr-FR" dirty="0"/>
          </a:p>
        </p:txBody>
      </p:sp>
      <p:sp>
        <p:nvSpPr>
          <p:cNvPr id="23556"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65AB68-79C3-44F6-92F0-572CC027831D}"/>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C2A6C00-649D-4842-ADD6-C9D229EA7555}" type="slidenum">
              <a:rPr lang="fr-CA" altLang="fr-FR">
                <a:latin typeface="Calibri" panose="020F0502020204030204" pitchFamily="34" charset="0"/>
              </a:rPr>
              <a:pPr/>
              <a:t>14</a:t>
            </a:fld>
            <a:endParaRPr lang="fr-CA" altLang="fr-FR">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EBE616-DC0B-4416-A32E-CFAF361773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5603"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7BEE09-B0CE-45EC-8DA5-F1D69340719E}"/>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Présenter les composantes de la Bible/Bibliothèque: Deuxième Testament ou Nouveau Testament.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évangiles.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actes des apôtres.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épîtres ou lettres de Paul.</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L</a:t>
            </a:r>
            <a:r>
              <a:rPr lang="fr-CA" sz="1200" i="1" kern="1200" dirty="0" smtClean="0">
                <a:solidFill>
                  <a:schemeClr val="tx1"/>
                </a:solidFill>
                <a:latin typeface="+mn-lt"/>
                <a:ea typeface="+mn-ea"/>
                <a:cs typeface="+mn-cs"/>
              </a:rPr>
              <a:t>es épîtres ou lettres catholiques.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 livre de l’Apocalypse.</a:t>
            </a:r>
            <a:endParaRPr lang="fr-FR" sz="1200" kern="1200" dirty="0">
              <a:solidFill>
                <a:schemeClr val="tx1"/>
              </a:solidFill>
              <a:latin typeface="+mn-lt"/>
              <a:ea typeface="+mn-ea"/>
              <a:cs typeface="+mn-cs"/>
            </a:endParaRPr>
          </a:p>
        </p:txBody>
      </p:sp>
      <p:sp>
        <p:nvSpPr>
          <p:cNvPr id="25604"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F27DF1-6DFB-4E90-8324-ED02D221E174}"/>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F2B544E9-162A-4943-8002-6E8C04273459}" type="slidenum">
              <a:rPr lang="fr-CA" altLang="fr-FR">
                <a:latin typeface="Calibri" panose="020F0502020204030204" pitchFamily="34" charset="0"/>
              </a:rPr>
              <a:pPr/>
              <a:t>15</a:t>
            </a:fld>
            <a:endParaRPr lang="fr-CA" altLang="fr-FR">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Poser la question et introduire la prochaine section:</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Comment chercher dans la Bible/Bibliothèque?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16</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0226516"/>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4E42B1-25FB-42B5-A19A-CF5890D87F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6627"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E569F6-D250-4746-9555-8FEAE58251E9}"/>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Puisque chaque livre porte un nom, on utilise la ou les premières lettres pour les différencier et les reconnaître rapidement et facilement: ce sont les abréviations des livres bibliques. Voici un tableau qui l'illustre bien. La plupart des bibles ont un tableau similaire dans leurs premières ou dernières pages. C'est un outil très utile pour chercher une référence dans la Bible !</a:t>
            </a:r>
            <a:endParaRPr lang="fr-FR" sz="1200" kern="1200" dirty="0">
              <a:solidFill>
                <a:schemeClr val="tx1"/>
              </a:solidFill>
              <a:latin typeface="+mn-lt"/>
              <a:ea typeface="+mn-ea"/>
              <a:cs typeface="+mn-cs"/>
            </a:endParaRPr>
          </a:p>
        </p:txBody>
      </p:sp>
      <p:sp>
        <p:nvSpPr>
          <p:cNvPr id="26628"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CE3C10-4D42-4085-BED3-FCE1DAD67AFE}"/>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7E62C27-AA6D-4FBA-9A74-122F5163FD37}" type="slidenum">
              <a:rPr lang="fr-CA" altLang="fr-FR">
                <a:latin typeface="Calibri" panose="020F0502020204030204" pitchFamily="34" charset="0"/>
              </a:rPr>
              <a:pPr/>
              <a:t>17</a:t>
            </a:fld>
            <a:endParaRPr lang="fr-CA" altLang="fr-FR">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94E42B1-25FB-42B5-A19A-CF5890D87F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6627"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E569F6-D250-4746-9555-8FEAE58251E9}"/>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Introduire la rechercher à l’aide d’une référence biblique. Lire les éléments de la diapo.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vivre un exemple, étape par étape</a:t>
            </a:r>
            <a:r>
              <a:rPr lang="fr-CA" sz="1200" kern="1200" dirty="0" smtClean="0">
                <a:solidFill>
                  <a:schemeClr val="tx1"/>
                </a:solidFill>
                <a:latin typeface="+mn-lt"/>
                <a:ea typeface="+mn-ea"/>
                <a:cs typeface="+mn-cs"/>
              </a:rPr>
              <a:t> : </a:t>
            </a:r>
            <a:r>
              <a:rPr lang="fr-CA" sz="1200" i="1" kern="1200" dirty="0" smtClean="0">
                <a:solidFill>
                  <a:schemeClr val="tx1"/>
                </a:solidFill>
                <a:latin typeface="+mn-lt"/>
                <a:ea typeface="+mn-ea"/>
                <a:cs typeface="+mn-cs"/>
              </a:rPr>
              <a:t>Voici une référence biblique: GN 2 virgule 7. Que veut-elle dire selon vous?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Il s’agit du livre de la Genèse, chapitre 2, verset 7.</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 </a:t>
            </a:r>
            <a:r>
              <a:rPr lang="fr-FR" sz="1200" kern="1200" dirty="0" smtClean="0">
                <a:solidFill>
                  <a:schemeClr val="tx1"/>
                </a:solidFill>
                <a:latin typeface="+mn-lt"/>
                <a:ea typeface="+mn-ea"/>
                <a:cs typeface="+mn-cs"/>
              </a:rPr>
              <a:t>Pour des raisons de commodité, la Bible a été séparée en chapitres et en versets. En 1203, Étienne Langton divise la Bible en chapitres, et ce n’est qu’au XVIe siècle, qu’un imprimeur parisien, Robert Estienne, son fils Henri et Théodore de Bèze divisent les divers chapitres en versets. Il faut donc comprendre que les divisions en chapitres et versets ont uniquement un caractère pratique et n’indiquent pas nécessairement des unités de sens. » Cf. Rencontre thématique (T-8) « La Bible, du texte à la Parole », </a:t>
            </a:r>
            <a:r>
              <a:rPr lang="fr-FR" sz="1200" i="1" kern="1200" dirty="0" smtClean="0">
                <a:solidFill>
                  <a:schemeClr val="tx1"/>
                </a:solidFill>
                <a:latin typeface="+mn-lt"/>
                <a:ea typeface="+mn-ea"/>
                <a:cs typeface="+mn-cs"/>
              </a:rPr>
              <a:t>Boite à Théo</a:t>
            </a:r>
            <a:r>
              <a:rPr lang="fr-FR" sz="1200" kern="1200" dirty="0" smtClean="0">
                <a:solidFill>
                  <a:schemeClr val="tx1"/>
                </a:solidFill>
                <a:latin typeface="+mn-lt"/>
                <a:ea typeface="+mn-ea"/>
                <a:cs typeface="+mn-cs"/>
              </a:rPr>
              <a:t>, OCQ, 2015, p.8.</a:t>
            </a:r>
          </a:p>
          <a:p>
            <a:r>
              <a:rPr lang="fr-CA" sz="1200" kern="1200" dirty="0" smtClean="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p:txBody>
      </p:sp>
      <p:sp>
        <p:nvSpPr>
          <p:cNvPr id="26628"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CE3C10-4D42-4085-BED3-FCE1DAD67AFE}"/>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E7E62C27-AA6D-4FBA-9A74-122F5163FD37}" type="slidenum">
              <a:rPr lang="fr-CA" altLang="fr-FR">
                <a:latin typeface="Calibri" panose="020F0502020204030204" pitchFamily="34" charset="0"/>
              </a:rPr>
              <a:pPr/>
              <a:t>18</a:t>
            </a:fld>
            <a:endParaRPr lang="fr-CA" altLang="fr-FR">
              <a:latin typeface="Calibri" panose="020F0502020204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97529929"/>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Cherchons maintenant dans une Bible le verset 7 du chapitre 2 du livre de la Genèse.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Faire remarquer : </a:t>
            </a:r>
            <a:r>
              <a:rPr lang="fr-CA" sz="1200" i="1" kern="1200" dirty="0" smtClean="0">
                <a:solidFill>
                  <a:schemeClr val="tx1"/>
                </a:solidFill>
                <a:latin typeface="+mn-lt"/>
                <a:ea typeface="+mn-ea"/>
                <a:cs typeface="+mn-cs"/>
              </a:rPr>
              <a:t>Dans le haut de la page, vous pouvez voir des chiffres. Ces chiffres indiquent quels chapitres se trouvent sur la page.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Dans ce cas-ci, il s’agit du chapitre 1 et du chapitre 2.</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En regardant la page, voyez-vous un chiffre écrit en gros caractères?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Ce chiffre indique le début du chapitre 2.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Poursuivre avec les versets:</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Voyez-vous des chiffres en petits caractères?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Ces chiffres donnent les versets. Pour trouver le verset 7, il vous suffit de trouver le chiffre 7.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pour faire apparaître le chiffre 7 et le verset.)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la citation ou la faire lire par une personne du groupe.</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lvl="0"/>
            <a:r>
              <a:rPr lang="fr-CA" sz="1200" b="1" kern="1200" dirty="0" smtClean="0">
                <a:solidFill>
                  <a:schemeClr val="tx1"/>
                </a:solidFill>
                <a:effectLst/>
                <a:latin typeface="+mn-lt"/>
                <a:ea typeface="+mn-ea"/>
                <a:cs typeface="+mn-cs"/>
              </a:rPr>
              <a:t>la </a:t>
            </a:r>
            <a:r>
              <a:rPr lang="fr-CA" sz="1200" b="1" kern="1200" dirty="0">
                <a:solidFill>
                  <a:schemeClr val="tx1"/>
                </a:solidFill>
                <a:effectLst/>
                <a:latin typeface="+mn-lt"/>
                <a:ea typeface="+mn-ea"/>
                <a:cs typeface="+mn-cs"/>
              </a:rPr>
              <a:t>faire lire par une personne du groupe.</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59C21-62FC-442C-9429-DA94E8E8EC17}"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CA" sz="1200" b="1" kern="1200" dirty="0" smtClean="0">
                <a:solidFill>
                  <a:schemeClr val="tx1"/>
                </a:solidFill>
                <a:latin typeface="+mn-lt"/>
                <a:ea typeface="+mn-ea"/>
                <a:cs typeface="+mn-cs"/>
              </a:rPr>
              <a:t>Présenter les objectifs de la rencontre:</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Se familiariser avec la Bible.</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Apprendre à chercher dans une Bible.</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Découvrir que la Bible est une Parole Vivante pour aujourd’hui.</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Cette rencontre s’inspire en partie de la fiche </a:t>
            </a:r>
            <a:r>
              <a:rPr lang="fr-CA" sz="1200" i="1" kern="1200" dirty="0" smtClean="0">
                <a:solidFill>
                  <a:schemeClr val="tx1"/>
                </a:solidFill>
                <a:latin typeface="+mn-lt"/>
                <a:ea typeface="+mn-ea"/>
                <a:cs typeface="+mn-cs"/>
              </a:rPr>
              <a:t>La Bible : du texte à la Parole </a:t>
            </a:r>
            <a:r>
              <a:rPr lang="fr-CA" sz="1200" kern="1200" dirty="0" smtClean="0">
                <a:solidFill>
                  <a:schemeClr val="tx1"/>
                </a:solidFill>
                <a:latin typeface="+mn-lt"/>
                <a:ea typeface="+mn-ea"/>
                <a:cs typeface="+mn-cs"/>
              </a:rPr>
              <a:t>(cf. Productions Ados de l’Office de catéchèse du Québec, « La Boîte à Théo »: Rencontres thématiques, fiche T-8): </a:t>
            </a:r>
            <a:r>
              <a:rPr lang="fr-CA" sz="1200" u="sng" kern="1200" dirty="0" smtClean="0">
                <a:solidFill>
                  <a:schemeClr val="tx1"/>
                </a:solidFill>
                <a:latin typeface="+mn-lt"/>
                <a:ea typeface="+mn-ea"/>
                <a:cs typeface="+mn-cs"/>
                <a:hlinkClick r:id="rId3"/>
              </a:rPr>
              <a:t>http://www.officedecatechese.qc.ca/productions/ados/BteTheo_thematiques.html</a:t>
            </a:r>
            <a:r>
              <a:rPr lang="fr-CA" sz="1200" u="sng"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Dans cette fiche T-8, une exploration de la Bible est proposée en six (6) parcours possibles, chacun regroupant quatre (4) extraits bibliques autour d'un thème. On peut s’en inspirer pour la « balade dans la Bible » proposée dans la présente rencontre (cf. diapo 21).</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3A401C4E-7332-4790-A252-A84B5A07DFA1}" type="slidenum">
              <a:rPr lang="fr-CA" smtClean="0"/>
              <a:pPr/>
              <a:t>2</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09044100"/>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Compliquons les choses!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chacune des références en indiquant la ponctuation.</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pour faire apparaître la réponse lorsque les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ont terminé d’émettre leur hypothèse de lecture de la référence.)</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Plusieurs exemples de plus en plus complexes sont présentés. Il s’agit de cliquer pour faire apparaître la réponse. Cet exercice permet d’initier les </a:t>
            </a:r>
            <a:r>
              <a:rPr lang="fr-CA" sz="1200" kern="1200" dirty="0" err="1" smtClean="0">
                <a:solidFill>
                  <a:schemeClr val="tx1"/>
                </a:solidFill>
                <a:latin typeface="+mn-lt"/>
                <a:ea typeface="+mn-ea"/>
                <a:cs typeface="+mn-cs"/>
              </a:rPr>
              <a:t>participant.e.s</a:t>
            </a:r>
            <a:r>
              <a:rPr lang="fr-CA" sz="1200" kern="1200" dirty="0" smtClean="0">
                <a:solidFill>
                  <a:schemeClr val="tx1"/>
                </a:solidFill>
                <a:latin typeface="+mn-lt"/>
                <a:ea typeface="+mn-ea"/>
                <a:cs typeface="+mn-cs"/>
              </a:rPr>
              <a:t> à la recherche d’extraits bibliques. Si, lors de la rencontre, les </a:t>
            </a:r>
            <a:r>
              <a:rPr lang="fr-CA" sz="1200" kern="1200" dirty="0" err="1" smtClean="0">
                <a:solidFill>
                  <a:schemeClr val="tx1"/>
                </a:solidFill>
                <a:latin typeface="+mn-lt"/>
                <a:ea typeface="+mn-ea"/>
                <a:cs typeface="+mn-cs"/>
              </a:rPr>
              <a:t>participant.e.s</a:t>
            </a:r>
            <a:r>
              <a:rPr lang="fr-CA" sz="1200" kern="1200" dirty="0" smtClean="0">
                <a:solidFill>
                  <a:schemeClr val="tx1"/>
                </a:solidFill>
                <a:latin typeface="+mn-lt"/>
                <a:ea typeface="+mn-ea"/>
                <a:cs typeface="+mn-cs"/>
              </a:rPr>
              <a:t> ont leur bible en main, il peut être intéressant de faire chercher différents extraits bibliques pour les faire pratiquer! Si la rencontre se passe en virtuel, la présentation inclut, un peu plus loin, une introduction à la recherche biblique sur le site de l’AELF.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F59C21-62FC-442C-9429-DA94E8E8EC17}" type="slidenum">
              <a:rPr kumimoji="0" lang="fr-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CA"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Cette diapo « Balade dans la Bible/Bibliothèque » peut être utilisée pour un exercice de recherche dans la Bible si la rencontre se fait en présence physique et si les </a:t>
            </a:r>
            <a:r>
              <a:rPr lang="fr-CA" sz="1200" kern="1200" dirty="0" err="1" smtClean="0">
                <a:solidFill>
                  <a:schemeClr val="tx1"/>
                </a:solidFill>
                <a:latin typeface="+mn-lt"/>
                <a:ea typeface="+mn-ea"/>
                <a:cs typeface="+mn-cs"/>
              </a:rPr>
              <a:t>participant.e.s</a:t>
            </a:r>
            <a:r>
              <a:rPr lang="fr-CA" sz="1200" kern="1200" dirty="0" smtClean="0">
                <a:solidFill>
                  <a:schemeClr val="tx1"/>
                </a:solidFill>
                <a:latin typeface="+mn-lt"/>
                <a:ea typeface="+mn-ea"/>
                <a:cs typeface="+mn-cs"/>
              </a:rPr>
              <a:t> ont une bible entre les mains. Pour des suggestions de parcours bibliques, la fiche T-8 de la </a:t>
            </a:r>
            <a:r>
              <a:rPr lang="fr-CA" sz="1200" i="1" kern="1200" dirty="0" smtClean="0">
                <a:solidFill>
                  <a:schemeClr val="tx1"/>
                </a:solidFill>
                <a:latin typeface="+mn-lt"/>
                <a:ea typeface="+mn-ea"/>
                <a:cs typeface="+mn-cs"/>
              </a:rPr>
              <a:t>Boite à Théo</a:t>
            </a:r>
            <a:r>
              <a:rPr lang="fr-CA" sz="1200" kern="1200" dirty="0" smtClean="0">
                <a:solidFill>
                  <a:schemeClr val="tx1"/>
                </a:solidFill>
                <a:latin typeface="+mn-lt"/>
                <a:ea typeface="+mn-ea"/>
                <a:cs typeface="+mn-cs"/>
              </a:rPr>
              <a:t> peut être utile.</a:t>
            </a:r>
            <a:r>
              <a:rPr lang="fr-CA" sz="1200" u="sng" kern="1200" dirty="0" smtClean="0">
                <a:solidFill>
                  <a:schemeClr val="tx1"/>
                </a:solidFill>
                <a:latin typeface="+mn-lt"/>
                <a:ea typeface="+mn-ea"/>
                <a:cs typeface="+mn-cs"/>
                <a:hlinkClick r:id="rId3"/>
              </a:rPr>
              <a:t> http://www.officedecatechese.qc.ca/productions/ados/BteTheo_thematiques.html</a:t>
            </a:r>
            <a:r>
              <a:rPr lang="fr-CA"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21</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3493207"/>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Introduire: </a:t>
            </a:r>
            <a:r>
              <a:rPr lang="fr-CA" sz="1200" i="1" kern="1200" dirty="0" smtClean="0">
                <a:solidFill>
                  <a:schemeClr val="tx1"/>
                </a:solidFill>
                <a:latin typeface="+mn-lt"/>
                <a:ea typeface="+mn-ea"/>
                <a:cs typeface="+mn-cs"/>
              </a:rPr>
              <a:t>Il existe plusieurs sortes de bibles. Ce qui les distingue? Une question de traduction!</a:t>
            </a:r>
            <a:r>
              <a:rPr lang="fr-CA"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22</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48873923"/>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A135AC5-F83A-425F-AE1C-8D2629F28C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0723"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3F2A236-C634-4122-BC7D-86606128B7F4}"/>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Présenter les différentes sortes de bibles les plus utilisées en les décrivant brièvement:</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La</a:t>
            </a:r>
            <a:r>
              <a:rPr lang="fr-CA" sz="1200" b="1" i="1" kern="1200" dirty="0" smtClean="0">
                <a:solidFill>
                  <a:schemeClr val="tx1"/>
                </a:solidFill>
                <a:latin typeface="+mn-lt"/>
                <a:ea typeface="+mn-ea"/>
                <a:cs typeface="+mn-cs"/>
              </a:rPr>
              <a:t> T.O.B.</a:t>
            </a:r>
            <a:r>
              <a:rPr lang="fr-CA" sz="1200" i="1" kern="1200" dirty="0" smtClean="0">
                <a:solidFill>
                  <a:schemeClr val="tx1"/>
                </a:solidFill>
                <a:latin typeface="+mn-lt"/>
                <a:ea typeface="+mn-ea"/>
                <a:cs typeface="+mn-cs"/>
              </a:rPr>
              <a:t> est la traduction œcuménique de la Bible. Elle a été traduite par des théologiens des différentes confessions chrétiennes. </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La </a:t>
            </a:r>
            <a:r>
              <a:rPr lang="fr-CA" sz="1200" b="1" i="1" kern="1200" dirty="0" smtClean="0">
                <a:solidFill>
                  <a:schemeClr val="tx1"/>
                </a:solidFill>
                <a:latin typeface="+mn-lt"/>
                <a:ea typeface="+mn-ea"/>
                <a:cs typeface="+mn-cs"/>
              </a:rPr>
              <a:t>Bible de Jérusalem</a:t>
            </a:r>
            <a:r>
              <a:rPr lang="fr-CA" sz="1200" i="1" kern="1200" dirty="0" smtClean="0">
                <a:solidFill>
                  <a:schemeClr val="tx1"/>
                </a:solidFill>
                <a:latin typeface="+mn-lt"/>
                <a:ea typeface="+mn-ea"/>
                <a:cs typeface="+mn-cs"/>
              </a:rPr>
              <a:t> est une traduction catholique.</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La</a:t>
            </a:r>
            <a:r>
              <a:rPr lang="fr-CA" sz="1200" b="1" i="1" kern="1200" dirty="0" smtClean="0">
                <a:solidFill>
                  <a:schemeClr val="tx1"/>
                </a:solidFill>
                <a:latin typeface="+mn-lt"/>
                <a:ea typeface="+mn-ea"/>
                <a:cs typeface="+mn-cs"/>
              </a:rPr>
              <a:t> Bible, Nouvelle Traduction</a:t>
            </a:r>
            <a:r>
              <a:rPr lang="fr-CA" sz="1200" i="1" kern="1200" dirty="0" smtClean="0">
                <a:solidFill>
                  <a:schemeClr val="tx1"/>
                </a:solidFill>
                <a:latin typeface="+mn-lt"/>
                <a:ea typeface="+mn-ea"/>
                <a:cs typeface="+mn-cs"/>
              </a:rPr>
              <a:t> propose une traduction plus proche de la langue originale des textes, ce qui donne parfois un style plus étrange! Le genre littéraire des livres est aussi pris en compte. La genèse, par exemple, ressemble vraiment à un poème et non une lecture continue.</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La </a:t>
            </a:r>
            <a:r>
              <a:rPr lang="fr-CA" sz="1200" b="1" i="1" kern="1200" dirty="0" smtClean="0">
                <a:solidFill>
                  <a:schemeClr val="tx1"/>
                </a:solidFill>
                <a:latin typeface="+mn-lt"/>
                <a:ea typeface="+mn-ea"/>
                <a:cs typeface="+mn-cs"/>
              </a:rPr>
              <a:t>Bible en français courant.</a:t>
            </a:r>
            <a:r>
              <a:rPr lang="fr-CA" sz="1200" i="1" kern="1200" dirty="0" smtClean="0">
                <a:solidFill>
                  <a:schemeClr val="tx1"/>
                </a:solidFill>
                <a:latin typeface="+mn-lt"/>
                <a:ea typeface="+mn-ea"/>
                <a:cs typeface="+mn-cs"/>
              </a:rPr>
              <a:t> Il ne faut pas se fier uniquement aux images de la photo car plusieurs bibles existent sous cette appellation. Cette traduction respecte le rythme et la forme de la langue française pour une lecture plus fluide. On peut y perdre un peu de sa saveur d’origine.</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La </a:t>
            </a:r>
            <a:r>
              <a:rPr lang="fr-CA" sz="1200" b="1" i="1" kern="1200" dirty="0" smtClean="0">
                <a:solidFill>
                  <a:schemeClr val="tx1"/>
                </a:solidFill>
                <a:latin typeface="+mn-lt"/>
                <a:ea typeface="+mn-ea"/>
                <a:cs typeface="+mn-cs"/>
              </a:rPr>
              <a:t>Bible Parole de Vie</a:t>
            </a:r>
            <a:r>
              <a:rPr lang="fr-CA" sz="1200" i="1" kern="1200" dirty="0" smtClean="0">
                <a:solidFill>
                  <a:schemeClr val="tx1"/>
                </a:solidFill>
                <a:latin typeface="+mn-lt"/>
                <a:ea typeface="+mn-ea"/>
                <a:cs typeface="+mn-cs"/>
              </a:rPr>
              <a:t> est une autre traduction qui cherche à rendre le texte plus facile à lire.</a:t>
            </a:r>
            <a:endParaRPr lang="fr-FR" sz="1200" kern="1200" dirty="0" smtClean="0">
              <a:solidFill>
                <a:schemeClr val="tx1"/>
              </a:solidFill>
              <a:latin typeface="+mn-lt"/>
              <a:ea typeface="+mn-ea"/>
              <a:cs typeface="+mn-cs"/>
            </a:endParaRPr>
          </a:p>
          <a:p>
            <a:pPr lvl="0"/>
            <a:r>
              <a:rPr lang="fr-CA" sz="1200" i="1" kern="1200" dirty="0" smtClean="0">
                <a:solidFill>
                  <a:schemeClr val="tx1"/>
                </a:solidFill>
                <a:latin typeface="+mn-lt"/>
                <a:ea typeface="+mn-ea"/>
                <a:cs typeface="+mn-cs"/>
              </a:rPr>
              <a:t>La </a:t>
            </a:r>
            <a:r>
              <a:rPr lang="fr-CA" sz="1200" b="1" i="1" kern="1200" dirty="0" err="1" smtClean="0">
                <a:solidFill>
                  <a:schemeClr val="tx1"/>
                </a:solidFill>
                <a:latin typeface="+mn-lt"/>
                <a:ea typeface="+mn-ea"/>
                <a:cs typeface="+mn-cs"/>
              </a:rPr>
              <a:t>ZeBible</a:t>
            </a:r>
            <a:r>
              <a:rPr lang="fr-CA" sz="1200" i="1" kern="1200" dirty="0" smtClean="0">
                <a:solidFill>
                  <a:schemeClr val="tx1"/>
                </a:solidFill>
                <a:latin typeface="+mn-lt"/>
                <a:ea typeface="+mn-ea"/>
                <a:cs typeface="+mn-cs"/>
              </a:rPr>
              <a:t> et la </a:t>
            </a:r>
            <a:r>
              <a:rPr lang="fr-CA" sz="1200" b="1" i="1" kern="1200" dirty="0" smtClean="0">
                <a:solidFill>
                  <a:schemeClr val="tx1"/>
                </a:solidFill>
                <a:latin typeface="+mn-lt"/>
                <a:ea typeface="+mn-ea"/>
                <a:cs typeface="+mn-cs"/>
              </a:rPr>
              <a:t>Bible expliquée</a:t>
            </a:r>
            <a:r>
              <a:rPr lang="fr-CA" sz="1200" i="1" kern="1200" dirty="0" smtClean="0">
                <a:solidFill>
                  <a:schemeClr val="tx1"/>
                </a:solidFill>
                <a:latin typeface="+mn-lt"/>
                <a:ea typeface="+mn-ea"/>
                <a:cs typeface="+mn-cs"/>
              </a:rPr>
              <a:t> sont des traductions en français courant (utilisation d’un vocabulaire dit courant ou usuel). Leur caractéristique intéressante: elles offrent des commentaires au fil de la lecture du texte biblique en marge du texte.</a:t>
            </a:r>
            <a:endParaRPr lang="fr-FR" sz="1200" kern="1200" dirty="0" smtClean="0">
              <a:solidFill>
                <a:schemeClr val="tx1"/>
              </a:solidFill>
              <a:latin typeface="+mn-lt"/>
              <a:ea typeface="+mn-ea"/>
              <a:cs typeface="+mn-cs"/>
            </a:endParaRPr>
          </a:p>
          <a:p>
            <a:pPr lvl="0"/>
            <a:r>
              <a:rPr lang="fr-CA" sz="1200" b="1" i="1" kern="1200" dirty="0" smtClean="0">
                <a:solidFill>
                  <a:schemeClr val="tx1"/>
                </a:solidFill>
                <a:latin typeface="+mn-lt"/>
                <a:ea typeface="+mn-ea"/>
                <a:cs typeface="+mn-cs"/>
              </a:rPr>
              <a:t>Applications sur appareil mobile</a:t>
            </a:r>
            <a:r>
              <a:rPr lang="fr-CA" sz="1200" i="1" kern="1200" dirty="0" smtClean="0">
                <a:solidFill>
                  <a:schemeClr val="tx1"/>
                </a:solidFill>
                <a:latin typeface="+mn-lt"/>
                <a:ea typeface="+mn-ea"/>
                <a:cs typeface="+mn-cs"/>
              </a:rPr>
              <a:t> : Plusieurs applications sont disponibles pour nos téléphones intelligents, nos tablettes et nos ordinateurs. Il est préférable de vérifier quelle est la traduction de la Bible lorsque vous téléchargez l’application.</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pPr marL="228600" indent="-228600">
              <a:spcBef>
                <a:spcPct val="0"/>
              </a:spcBef>
              <a:buFont typeface="Arial" panose="020B0604020202020204" pitchFamily="34" charset="0"/>
              <a:buNone/>
            </a:pPr>
            <a:endParaRPr lang="fr-CA" altLang="fr-FR" dirty="0"/>
          </a:p>
        </p:txBody>
      </p:sp>
      <p:sp>
        <p:nvSpPr>
          <p:cNvPr id="30724"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69112D-03C9-4441-92A5-775A63FA6C07}"/>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399462FB-516C-4145-A29E-1878A897E1B0}" type="slidenum">
              <a:rPr lang="fr-CA" altLang="fr-FR">
                <a:latin typeface="Calibri" panose="020F0502020204030204" pitchFamily="34" charset="0"/>
              </a:rPr>
              <a:pPr/>
              <a:t>23</a:t>
            </a:fld>
            <a:endParaRPr lang="fr-CA" altLang="fr-FR">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89409E-42ED-4735-A546-5A86B7D006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4579"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63DA09-AFF3-4CA5-8035-CCBFC668B275}"/>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Expliquer brièvement: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Différentes traductions offrent un ordre différent pour les livres de la Bible car chacune d’elles peut suivre un canon des écritures différent! Pour cette raison, il est sage de consulter la table des matières de la Bible que nous avons entre les mains!</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 Le canon des Écritures est un ensemble de textes qui a été réuni à partir d’une règle qui a permis de les mettre dans un certain ordre. Le mot "canon" vient du grec ancien "</a:t>
            </a:r>
            <a:r>
              <a:rPr lang="fr-CA" sz="1200" kern="1200" dirty="0" err="1" smtClean="0">
                <a:solidFill>
                  <a:schemeClr val="tx1"/>
                </a:solidFill>
                <a:latin typeface="+mn-lt"/>
                <a:ea typeface="+mn-ea"/>
                <a:cs typeface="+mn-cs"/>
              </a:rPr>
              <a:t>kanôn</a:t>
            </a:r>
            <a:r>
              <a:rPr lang="fr-CA" sz="1200" kern="1200" dirty="0" smtClean="0">
                <a:solidFill>
                  <a:schemeClr val="tx1"/>
                </a:solidFill>
                <a:latin typeface="+mn-lt"/>
                <a:ea typeface="+mn-ea"/>
                <a:cs typeface="+mn-cs"/>
              </a:rPr>
              <a:t>" qui signifie "canne, roseau" ou "règle".</a:t>
            </a:r>
            <a:endParaRPr lang="fr-FR" sz="1200" kern="1200" dirty="0" smtClean="0">
              <a:solidFill>
                <a:schemeClr val="tx1"/>
              </a:solidFill>
              <a:latin typeface="+mn-lt"/>
              <a:ea typeface="+mn-ea"/>
              <a:cs typeface="+mn-cs"/>
            </a:endParaRPr>
          </a:p>
          <a:p>
            <a:pPr lvl="0"/>
            <a:endParaRPr lang="fr-CA" sz="1200" i="1" kern="1200" dirty="0">
              <a:solidFill>
                <a:schemeClr val="tx1"/>
              </a:solidFill>
              <a:effectLst/>
              <a:latin typeface="+mn-lt"/>
              <a:ea typeface="+mn-ea"/>
              <a:cs typeface="+mn-cs"/>
            </a:endParaRPr>
          </a:p>
        </p:txBody>
      </p:sp>
      <p:sp>
        <p:nvSpPr>
          <p:cNvPr id="24580"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5A72488-7C91-4DD5-AA43-81D0B5DE334F}"/>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7AD9621F-ED90-4EB9-A9DC-7D213DCCBABD}" type="slidenum">
              <a:rPr lang="fr-CA" altLang="fr-FR">
                <a:latin typeface="Calibri" panose="020F0502020204030204" pitchFamily="34" charset="0"/>
              </a:rPr>
              <a:pPr/>
              <a:t>24</a:t>
            </a:fld>
            <a:endParaRPr lang="fr-CA" altLang="fr-FR">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3757993-7F4C-42C0-8945-C920DF7FF6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31747"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09DF9C3-0713-4CEC-83F2-D503936CE803}"/>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CA" sz="1200" b="1" kern="1200" dirty="0" smtClean="0">
                <a:solidFill>
                  <a:schemeClr val="tx1"/>
                </a:solidFill>
                <a:latin typeface="+mn-lt"/>
                <a:ea typeface="+mn-ea"/>
                <a:cs typeface="+mn-cs"/>
              </a:rPr>
              <a:t>Parler de la différence entre une bible dite ordinaire et une bible d’étude</a:t>
            </a:r>
            <a:r>
              <a:rPr lang="fr-CA" sz="1200" kern="1200" dirty="0" smtClean="0">
                <a:solidFill>
                  <a:schemeClr val="tx1"/>
                </a:solidFill>
                <a:latin typeface="+mn-lt"/>
                <a:ea typeface="+mn-ea"/>
                <a:cs typeface="+mn-cs"/>
              </a:rPr>
              <a:t> : </a:t>
            </a:r>
            <a:r>
              <a:rPr lang="fr-CA" sz="1200" i="1" kern="1200" dirty="0" smtClean="0">
                <a:solidFill>
                  <a:schemeClr val="tx1"/>
                </a:solidFill>
                <a:latin typeface="+mn-lt"/>
                <a:ea typeface="+mn-ea"/>
                <a:cs typeface="+mn-cs"/>
              </a:rPr>
              <a:t>Si la recherche biblique vous intéresse, sachez qu’il existe des bibles en version intégrale. Ces bibles fournissent plus de notes en bas de pages pour les curieux et les passionnés d’histoire, d’archéologie, de faits bibliques!</a:t>
            </a:r>
            <a:endParaRPr lang="fr-FR" sz="1200" kern="1200" dirty="0" smtClean="0">
              <a:solidFill>
                <a:schemeClr val="tx1"/>
              </a:solidFill>
              <a:latin typeface="+mn-lt"/>
              <a:ea typeface="+mn-ea"/>
              <a:cs typeface="+mn-cs"/>
            </a:endParaRPr>
          </a:p>
          <a:p>
            <a:pPr lvl="0"/>
            <a:endParaRPr lang="fr-CA" sz="1200" kern="1200" dirty="0">
              <a:solidFill>
                <a:schemeClr val="tx1"/>
              </a:solidFill>
              <a:effectLst/>
              <a:latin typeface="+mn-lt"/>
              <a:ea typeface="+mn-ea"/>
              <a:cs typeface="+mn-cs"/>
            </a:endParaRPr>
          </a:p>
        </p:txBody>
      </p:sp>
      <p:sp>
        <p:nvSpPr>
          <p:cNvPr id="31748"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CBF3004-B5FF-46D0-835D-B3B69834BE05}"/>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96156C03-F792-4704-928F-B41C8CEC844E}" type="slidenum">
              <a:rPr lang="fr-CA" altLang="fr-FR">
                <a:latin typeface="Calibri" panose="020F0502020204030204" pitchFamily="34" charset="0"/>
              </a:rPr>
              <a:pPr/>
              <a:t>25</a:t>
            </a:fld>
            <a:endParaRPr lang="fr-CA" altLang="fr-FR">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Introduire la question des traductions:</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À votre avis, pourquoi est-ce important le choix de la Bible ou de la traduction?</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26</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7071264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Présenter un exemple: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Voici trois traductions d’un même extrait biblique. Voyez-vous des différences de traductions dans trois versions: la T.O.B., la Bible de Jérusalem et la Bible Parole de Vie?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 pour faire apparaître les différences en gras.)</a:t>
            </a:r>
            <a:endParaRPr lang="fr-FR" sz="1200" kern="1200" dirty="0" smtClean="0">
              <a:solidFill>
                <a:schemeClr val="tx1"/>
              </a:solidFill>
              <a:latin typeface="+mn-lt"/>
              <a:ea typeface="+mn-ea"/>
              <a:cs typeface="+mn-cs"/>
            </a:endParaRPr>
          </a:p>
          <a:p>
            <a:pPr lvl="0"/>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27</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0056017"/>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Stimuler l’échange: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Les mots sont-ils tous similaires? Est-ce la même chose de dire « synagogues » et « maisons de prières juives »? « Royaume » et « règne » ont-ils le même sens? Est-ce que « infirmité », « langueur » et « douleurs » donnent la même impression?</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28</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6745915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Et voici une autre traduction: celle de la liturgie! Tous les textes de la Bible qui sont utilisés à la messe proviennent de la traduction liturgique de la Bible. On peut consulter celle-ci sur le site Internet mentionné au bas de la diapo.</a:t>
            </a:r>
            <a:r>
              <a:rPr lang="fr-CA" sz="1200" kern="1200" dirty="0" smtClean="0">
                <a:solidFill>
                  <a:schemeClr val="tx1"/>
                </a:solidFill>
                <a:latin typeface="+mn-lt"/>
                <a:ea typeface="+mn-ea"/>
                <a:cs typeface="+mn-cs"/>
              </a:rPr>
              <a:t> </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29</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551251"/>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BC18D5-C178-4D46-9D90-BFEAE212E7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0483"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757E42-5F73-47D1-9BBD-45353BCED821}"/>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Avez-vous déjà ouvert une Bible? Connaissez-vous des histoires qui viennent de la Bible?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 </a:t>
            </a:r>
            <a:r>
              <a:rPr lang="fr-CA" sz="1200" kern="1200" dirty="0" smtClean="0">
                <a:solidFill>
                  <a:schemeClr val="tx1"/>
                </a:solidFill>
                <a:latin typeface="+mn-lt"/>
                <a:ea typeface="+mn-ea"/>
                <a:cs typeface="+mn-cs"/>
              </a:rPr>
              <a:t>Selon l’expérience des </a:t>
            </a:r>
            <a:r>
              <a:rPr lang="fr-CA" sz="1200" kern="1200" dirty="0" err="1" smtClean="0">
                <a:solidFill>
                  <a:schemeClr val="tx1"/>
                </a:solidFill>
                <a:latin typeface="+mn-lt"/>
                <a:ea typeface="+mn-ea"/>
                <a:cs typeface="+mn-cs"/>
              </a:rPr>
              <a:t>participant.e.s</a:t>
            </a:r>
            <a:r>
              <a:rPr lang="fr-CA" sz="1200" kern="1200" dirty="0" smtClean="0">
                <a:solidFill>
                  <a:schemeClr val="tx1"/>
                </a:solidFill>
                <a:latin typeface="+mn-lt"/>
                <a:ea typeface="+mn-ea"/>
                <a:cs typeface="+mn-cs"/>
              </a:rPr>
              <a:t> avec la Bible, cet échange peut être plus ou moins long.)</a:t>
            </a:r>
            <a:r>
              <a:rPr lang="fr-FR" dirty="0" smtClean="0"/>
              <a:t> </a:t>
            </a:r>
            <a:endParaRPr lang="fr-CA" altLang="fr-FR" i="0" dirty="0"/>
          </a:p>
        </p:txBody>
      </p:sp>
      <p:sp>
        <p:nvSpPr>
          <p:cNvPr id="20484"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D88C35-81E4-4AE8-AFDC-1E530436DF1A}"/>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DD530C9-7068-48E6-9A42-561A553EB492}" type="slidenum">
              <a:rPr lang="fr-CA" altLang="fr-FR">
                <a:latin typeface="Calibri" panose="020F0502020204030204" pitchFamily="34" charset="0"/>
              </a:rPr>
              <a:pPr/>
              <a:t>3</a:t>
            </a:fld>
            <a:endParaRPr lang="fr-CA" altLang="fr-FR">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Introduire la page d’accueil du site de l’AELF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Lorsque que vous arrivez sur la page d’accueil du site de l’AELF, l’onglet Bible doit être en évidence et le choix entre l’Ancien Testament, le Nouveau Testament et les Psaumes doit apparaître. Dans la petite fenêtre supérieure, il est possible de faire une recherche par mot-clé dans la Bible. C’est bien utile quand on ne se souvient pas de la référence!</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Comment chercher dans la Bible virtuelle sur le site de l’AELF? Cette section peut être utile pour des rencontres virtuelles sans possibilité de remettre une bible! Cette section est facultative si les personnes du groupe ont leur bible en main.</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30</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25434398"/>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Poursuivre: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Si l’on veut trouver Mt 4,23, il faut choisir l’onglet Nouveau Testament et l’évangile de Matthieu dans la liste de choix des livres du Nouveau Testament.</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31</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98117695"/>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Après avoir choisi l’évangile de Matthieu, il faut choisir le chapitre. En allant sur l’onglet du chapitre, nous devons choisir le chapitre 4.</a:t>
            </a:r>
            <a:endParaRPr lang="fr-FR" sz="1200" kern="1200" dirty="0">
              <a:solidFill>
                <a:schemeClr val="tx1"/>
              </a:solidFill>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32</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6839783"/>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a:solidFill>
                  <a:schemeClr val="tx1"/>
                </a:solidFill>
                <a:effectLst/>
                <a:latin typeface="+mn-lt"/>
                <a:ea typeface="+mn-ea"/>
                <a:cs typeface="+mn-cs"/>
              </a:rPr>
              <a:t>Dire:</a:t>
            </a:r>
            <a:r>
              <a:rPr lang="fr-CA" sz="1200" kern="1200">
                <a:solidFill>
                  <a:schemeClr val="tx1"/>
                </a:solidFill>
                <a:effectLst/>
                <a:latin typeface="+mn-lt"/>
                <a:ea typeface="+mn-ea"/>
                <a:cs typeface="+mn-cs"/>
              </a:rPr>
              <a:t> </a:t>
            </a:r>
            <a:r>
              <a:rPr lang="fr-CA" sz="1200" i="1" kern="1200">
                <a:solidFill>
                  <a:schemeClr val="tx1"/>
                </a:solidFill>
                <a:effectLst/>
                <a:latin typeface="+mn-lt"/>
                <a:ea typeface="+mn-ea"/>
                <a:cs typeface="+mn-cs"/>
              </a:rPr>
              <a:t>Voici comment cela peut se faire.</a:t>
            </a:r>
            <a:endParaRPr lang="fr-CA"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33</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86863406"/>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smtClean="0">
                <a:solidFill>
                  <a:schemeClr val="tx1"/>
                </a:solidFill>
                <a:latin typeface="+mn-lt"/>
                <a:ea typeface="+mn-ea"/>
                <a:cs typeface="+mn-cs"/>
              </a:rPr>
              <a:t>Poursuivre: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Une fois le chapitre 4 choisi, il s’agit de dérouler le texte pour se rendre au verset 23.</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34</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762547"/>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Voici ce que dit le verset 23.</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le verset 23 ou faire lire une personne du groupe.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Proposer après la lecture: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Et si on le comparaît avec les autres traductions que nous avons vues?</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35</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14312405"/>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Qu’est-ce qui est semblable ou différent avec les autres traductions?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(Parole libre.)</a:t>
            </a:r>
            <a:endParaRPr lang="fr-FR" sz="1200" kern="1200" dirty="0" smtClean="0">
              <a:solidFill>
                <a:schemeClr val="tx1"/>
              </a:solidFill>
              <a:latin typeface="+mn-lt"/>
              <a:ea typeface="+mn-ea"/>
              <a:cs typeface="+mn-cs"/>
            </a:endParaRPr>
          </a:p>
          <a:p>
            <a:pPr lvl="0"/>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36</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35399859"/>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Compléter la section sur la recherche dans la Bible en ajoutant:</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Voici quelques autres ressources qui sont habituellement disponibles dans une bible. Celles-ci peuvent varier d’une édition à l’autre.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Énumérer les possibilités.</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Les cartes sont des photos de cartes provenant de la T.O.B. 2010</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37</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7848934"/>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a:solidFill>
                  <a:schemeClr val="tx1"/>
                </a:solidFill>
                <a:effectLst/>
                <a:latin typeface="+mn-lt"/>
                <a:ea typeface="+mn-ea"/>
                <a:cs typeface="+mn-cs"/>
              </a:rPr>
              <a:t>Proposer un petit temps de silence.</a:t>
            </a:r>
            <a:endParaRPr lang="fr-CA"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38</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193213"/>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a:solidFill>
                  <a:schemeClr val="tx1"/>
                </a:solidFill>
                <a:effectLst/>
                <a:latin typeface="+mn-lt"/>
                <a:ea typeface="+mn-ea"/>
                <a:cs typeface="+mn-cs"/>
              </a:rPr>
              <a:t>Lire lentement la citation biblique et laisser un temps de silence pour la méditer personnellement.</a:t>
            </a:r>
          </a:p>
          <a:p>
            <a:pPr marL="0" marR="0" lvl="0" indent="0" algn="l" defTabSz="914400" rtl="0" eaLnBrk="1" fontAlgn="base" latinLnBrk="0" hangingPunct="1">
              <a:lnSpc>
                <a:spcPct val="100000"/>
              </a:lnSpc>
              <a:spcBef>
                <a:spcPct val="30000"/>
              </a:spcBef>
              <a:spcAft>
                <a:spcPct val="0"/>
              </a:spcAft>
              <a:buClrTx/>
              <a:buSzTx/>
              <a:buFontTx/>
              <a:buNone/>
              <a:tabLst/>
              <a:defRPr/>
            </a:pPr>
            <a:r>
              <a:rPr lang="fr-CA" sz="1200" b="1" kern="1200">
                <a:solidFill>
                  <a:schemeClr val="tx1"/>
                </a:solidFill>
                <a:effectLst/>
                <a:latin typeface="+mn-lt"/>
                <a:ea typeface="+mn-ea"/>
                <a:cs typeface="+mn-cs"/>
              </a:rPr>
              <a:t>Interpeler les personnes qui désirent partager leur réflexion.</a:t>
            </a:r>
            <a:endParaRPr lang="fr-CA" sz="1200" kern="1200">
              <a:solidFill>
                <a:schemeClr val="tx1"/>
              </a:solidFill>
              <a:effectLst/>
              <a:latin typeface="+mn-lt"/>
              <a:ea typeface="+mn-ea"/>
              <a:cs typeface="+mn-cs"/>
            </a:endParaRPr>
          </a:p>
          <a:p>
            <a:pPr lvl="0"/>
            <a:endParaRPr lang="fr-CA"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39</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700797"/>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Espace réservé de l'image des diapositives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BC18D5-C178-4D46-9D90-BFEAE212E7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20483" name="Espace réservé des commentaires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757E42-5F73-47D1-9BBD-45353BCED821}"/>
              </a:ext>
            </a:extLst>
          </p:cNvPr>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Jetons maintenant un premier regard dans la Bible. Saviez-vous que …</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Bible est le livre le plus vendu: livre complet ou sous forme d’extraits, à plus de 400 millions d’exemplaire par an! Mais pas toujours le plus lu, surtout au complet!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Bible est traduite dans plus de 2500 langues!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Bible est éditée en 674 langues!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Plusieurs personnages sont communs au judaïsme, au christianisme et à l’Islam!</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Premier livre à être imprimé par Gutenberg en 1451.</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Bible est une source d’inspiration pour de nombreux croyants, artistes, écrivains, philosophes, humanitaires, politiciens, </a:t>
            </a:r>
            <a:r>
              <a:rPr lang="fr-CA" sz="1200" i="1" kern="1200" dirty="0" err="1" smtClean="0">
                <a:solidFill>
                  <a:schemeClr val="tx1"/>
                </a:solidFill>
                <a:latin typeface="+mn-lt"/>
                <a:ea typeface="+mn-ea"/>
                <a:cs typeface="+mn-cs"/>
              </a:rPr>
              <a:t>etc</a:t>
            </a:r>
            <a:r>
              <a:rPr lang="fr-CA" sz="1200" i="1" kern="1200" dirty="0" smtClean="0">
                <a:solidFill>
                  <a:schemeClr val="tx1"/>
                </a:solidFill>
                <a:latin typeface="+mn-lt"/>
                <a:ea typeface="+mn-ea"/>
                <a:cs typeface="+mn-cs"/>
              </a:rPr>
              <a:t>…</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Bible, c’est tout cela, mais plus encore!</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Les informations proviennent de la section « Outils de lecture 1 »,</a:t>
            </a:r>
            <a:r>
              <a:rPr lang="fr-FR" sz="1200" i="1" kern="1200" dirty="0" smtClean="0">
                <a:solidFill>
                  <a:schemeClr val="tx1"/>
                </a:solidFill>
                <a:latin typeface="+mn-lt"/>
                <a:ea typeface="+mn-ea"/>
                <a:cs typeface="+mn-cs"/>
              </a:rPr>
              <a:t> </a:t>
            </a:r>
            <a:r>
              <a:rPr lang="fr-FR" sz="1200" i="1" kern="1200" dirty="0" err="1" smtClean="0">
                <a:solidFill>
                  <a:schemeClr val="tx1"/>
                </a:solidFill>
                <a:latin typeface="+mn-lt"/>
                <a:ea typeface="+mn-ea"/>
                <a:cs typeface="+mn-cs"/>
              </a:rPr>
              <a:t>Ze</a:t>
            </a:r>
            <a:r>
              <a:rPr lang="fr-FR" sz="1200" i="1" kern="1200" dirty="0" smtClean="0">
                <a:solidFill>
                  <a:schemeClr val="tx1"/>
                </a:solidFill>
                <a:latin typeface="+mn-lt"/>
                <a:ea typeface="+mn-ea"/>
                <a:cs typeface="+mn-cs"/>
              </a:rPr>
              <a:t> Bible. L’autre expérience</a:t>
            </a:r>
            <a:r>
              <a:rPr lang="fr-FR" sz="1200" kern="1200" dirty="0" smtClean="0">
                <a:solidFill>
                  <a:schemeClr val="tx1"/>
                </a:solidFill>
                <a:latin typeface="+mn-lt"/>
                <a:ea typeface="+mn-ea"/>
                <a:cs typeface="+mn-cs"/>
              </a:rPr>
              <a:t>, Villiers-le-Bel, </a:t>
            </a:r>
            <a:r>
              <a:rPr lang="fr-FR" sz="1200" kern="1200" dirty="0" err="1" smtClean="0">
                <a:solidFill>
                  <a:schemeClr val="tx1"/>
                </a:solidFill>
                <a:latin typeface="+mn-lt"/>
                <a:ea typeface="+mn-ea"/>
                <a:cs typeface="+mn-cs"/>
              </a:rPr>
              <a:t>Bibli’O</a:t>
            </a:r>
            <a:r>
              <a:rPr lang="fr-FR" sz="1200" kern="1200" dirty="0" smtClean="0">
                <a:solidFill>
                  <a:schemeClr val="tx1"/>
                </a:solidFill>
                <a:latin typeface="+mn-lt"/>
                <a:ea typeface="+mn-ea"/>
                <a:cs typeface="+mn-cs"/>
              </a:rPr>
              <a:t>, 2011, p. 17-44.</a:t>
            </a:r>
            <a:r>
              <a:rPr lang="fr-FR" dirty="0" smtClean="0"/>
              <a:t> </a:t>
            </a:r>
            <a:endParaRPr lang="fr-CA" altLang="fr-FR" dirty="0"/>
          </a:p>
        </p:txBody>
      </p:sp>
      <p:sp>
        <p:nvSpPr>
          <p:cNvPr id="20484" name="Espace réservé du numéro de diapositiv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7D88C35-81E4-4AE8-AFDC-1E530436DF1A}"/>
              </a:ext>
            </a:extLst>
          </p:cNvPr>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a:defRPr>
                <a:solidFill>
                  <a:schemeClr val="tx1"/>
                </a:solidFill>
                <a:latin typeface="Constantia" panose="02030602050306030303" pitchFamily="18" charset="0"/>
              </a:defRPr>
            </a:lvl1pPr>
            <a:lvl2pPr marL="742950" indent="-285750">
              <a:defRPr>
                <a:solidFill>
                  <a:schemeClr val="tx1"/>
                </a:solidFill>
                <a:latin typeface="Constantia" panose="02030602050306030303" pitchFamily="18" charset="0"/>
              </a:defRPr>
            </a:lvl2pPr>
            <a:lvl3pPr marL="1143000" indent="-228600">
              <a:defRPr>
                <a:solidFill>
                  <a:schemeClr val="tx1"/>
                </a:solidFill>
                <a:latin typeface="Constantia" panose="02030602050306030303" pitchFamily="18" charset="0"/>
              </a:defRPr>
            </a:lvl3pPr>
            <a:lvl4pPr marL="1600200" indent="-228600">
              <a:defRPr>
                <a:solidFill>
                  <a:schemeClr val="tx1"/>
                </a:solidFill>
                <a:latin typeface="Constantia" panose="02030602050306030303" pitchFamily="18" charset="0"/>
              </a:defRPr>
            </a:lvl4pPr>
            <a:lvl5pPr marL="2057400" indent="-228600">
              <a:defRPr>
                <a:solidFill>
                  <a:schemeClr val="tx1"/>
                </a:solidFill>
                <a:latin typeface="Constantia" panose="02030602050306030303" pitchFamily="18" charset="0"/>
              </a:defRPr>
            </a:lvl5pPr>
            <a:lvl6pPr marL="2514600" indent="-228600" fontAlgn="base">
              <a:spcBef>
                <a:spcPct val="0"/>
              </a:spcBef>
              <a:spcAft>
                <a:spcPct val="0"/>
              </a:spcAft>
              <a:defRPr>
                <a:solidFill>
                  <a:schemeClr val="tx1"/>
                </a:solidFill>
                <a:latin typeface="Constantia" panose="02030602050306030303" pitchFamily="18" charset="0"/>
              </a:defRPr>
            </a:lvl6pPr>
            <a:lvl7pPr marL="2971800" indent="-228600" fontAlgn="base">
              <a:spcBef>
                <a:spcPct val="0"/>
              </a:spcBef>
              <a:spcAft>
                <a:spcPct val="0"/>
              </a:spcAft>
              <a:defRPr>
                <a:solidFill>
                  <a:schemeClr val="tx1"/>
                </a:solidFill>
                <a:latin typeface="Constantia" panose="02030602050306030303" pitchFamily="18" charset="0"/>
              </a:defRPr>
            </a:lvl7pPr>
            <a:lvl8pPr marL="3429000" indent="-228600" fontAlgn="base">
              <a:spcBef>
                <a:spcPct val="0"/>
              </a:spcBef>
              <a:spcAft>
                <a:spcPct val="0"/>
              </a:spcAft>
              <a:defRPr>
                <a:solidFill>
                  <a:schemeClr val="tx1"/>
                </a:solidFill>
                <a:latin typeface="Constantia" panose="02030602050306030303" pitchFamily="18" charset="0"/>
              </a:defRPr>
            </a:lvl8pPr>
            <a:lvl9pPr marL="3886200" indent="-228600" fontAlgn="base">
              <a:spcBef>
                <a:spcPct val="0"/>
              </a:spcBef>
              <a:spcAft>
                <a:spcPct val="0"/>
              </a:spcAft>
              <a:defRPr>
                <a:solidFill>
                  <a:schemeClr val="tx1"/>
                </a:solidFill>
                <a:latin typeface="Constantia" panose="02030602050306030303" pitchFamily="18" charset="0"/>
              </a:defRPr>
            </a:lvl9pPr>
          </a:lstStyle>
          <a:p>
            <a:fld id="{6DD530C9-7068-48E6-9A42-561A553EB492}" type="slidenum">
              <a:rPr lang="fr-CA" altLang="fr-FR">
                <a:latin typeface="Calibri" panose="020F0502020204030204" pitchFamily="34" charset="0"/>
              </a:rPr>
              <a:pPr/>
              <a:t>4</a:t>
            </a:fld>
            <a:endParaRPr lang="fr-CA" altLang="fr-FR">
              <a:latin typeface="Calibri" panose="020F0502020204030204" pitchFamily="34"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6392803"/>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a:solidFill>
                  <a:schemeClr val="tx1"/>
                </a:solidFill>
                <a:effectLst/>
                <a:latin typeface="+mn-lt"/>
                <a:ea typeface="+mn-ea"/>
                <a:cs typeface="+mn-cs"/>
              </a:rPr>
              <a:t>Lire ensemble la prière.</a:t>
            </a:r>
            <a:endParaRPr lang="fr-CA"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40</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89936720"/>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a:solidFill>
                  <a:schemeClr val="tx1"/>
                </a:solidFill>
                <a:effectLst/>
                <a:latin typeface="+mn-lt"/>
                <a:ea typeface="+mn-ea"/>
                <a:cs typeface="+mn-cs"/>
              </a:rPr>
              <a:t>Présenter des suggestions de sites pour aller plus loin sur la question de la Bible.</a:t>
            </a:r>
            <a:endParaRPr lang="fr-CA" sz="1200" kern="120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41</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93634840"/>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Faire une courte évaluation de la rencontre sous le mode de la relecture personnelle avec l’aide des questions de la diapo.</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Donner la parole aux </a:t>
            </a:r>
            <a:r>
              <a:rPr lang="fr-CA" sz="1200" b="1" kern="1200" dirty="0" err="1" smtClean="0">
                <a:solidFill>
                  <a:schemeClr val="tx1"/>
                </a:solidFill>
                <a:latin typeface="+mn-lt"/>
                <a:ea typeface="+mn-ea"/>
                <a:cs typeface="+mn-cs"/>
              </a:rPr>
              <a:t>participant.e.s</a:t>
            </a:r>
            <a:r>
              <a:rPr lang="fr-CA" sz="1200" b="1" kern="1200" dirty="0" smtClean="0">
                <a:solidFill>
                  <a:schemeClr val="tx1"/>
                </a:solidFill>
                <a:latin typeface="+mn-lt"/>
                <a:ea typeface="+mn-ea"/>
                <a:cs typeface="+mn-cs"/>
              </a:rPr>
              <a:t> qui le désirent.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Rappeler la prochaine rencontre et toute information pertinente pour la suite des choses.</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Se souhaiter mutuellement « bonne route! »</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42</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83956756"/>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43</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0318158"/>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lvl="0"/>
            <a:r>
              <a:rPr lang="fr-CA" sz="1200" b="1" kern="1200" dirty="0" smtClean="0">
                <a:solidFill>
                  <a:schemeClr val="tx1"/>
                </a:solidFill>
                <a:latin typeface="+mn-lt"/>
                <a:ea typeface="+mn-ea"/>
                <a:cs typeface="+mn-cs"/>
              </a:rPr>
              <a:t>Dire: </a:t>
            </a:r>
            <a:r>
              <a:rPr lang="fr-CA" sz="1200" i="1" kern="1200" dirty="0" smtClean="0">
                <a:solidFill>
                  <a:schemeClr val="tx1"/>
                </a:solidFill>
                <a:latin typeface="+mn-lt"/>
                <a:ea typeface="+mn-ea"/>
                <a:cs typeface="+mn-cs"/>
              </a:rPr>
              <a:t>La Bible</a:t>
            </a:r>
            <a:r>
              <a:rPr lang="fr-CA" sz="1200" b="1"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est d’abord une histoire d’amour de Dieu avec l’humanité</a:t>
            </a:r>
            <a:r>
              <a:rPr lang="fr-CA" sz="1200" b="1" kern="1200" dirty="0" smtClean="0">
                <a:solidFill>
                  <a:schemeClr val="tx1"/>
                </a:solidFill>
                <a:latin typeface="+mn-lt"/>
                <a:ea typeface="+mn-ea"/>
                <a:cs typeface="+mn-cs"/>
              </a:rPr>
              <a:t> (cliquer), </a:t>
            </a:r>
            <a:r>
              <a:rPr lang="fr-CA" sz="1200" i="1" kern="1200" dirty="0" smtClean="0">
                <a:solidFill>
                  <a:schemeClr val="tx1"/>
                </a:solidFill>
                <a:latin typeface="+mn-lt"/>
                <a:ea typeface="+mn-ea"/>
                <a:cs typeface="+mn-cs"/>
              </a:rPr>
              <a:t>une histoire d’Alliance</a:t>
            </a:r>
            <a:r>
              <a:rPr lang="fr-CA" sz="1200" b="1" kern="1200" dirty="0" smtClean="0">
                <a:solidFill>
                  <a:schemeClr val="tx1"/>
                </a:solidFill>
                <a:latin typeface="+mn-lt"/>
                <a:ea typeface="+mn-ea"/>
                <a:cs typeface="+mn-cs"/>
              </a:rPr>
              <a:t> (cliquer). </a:t>
            </a:r>
            <a:r>
              <a:rPr lang="fr-CA" sz="1200" i="1" kern="1200" dirty="0" smtClean="0">
                <a:solidFill>
                  <a:schemeClr val="tx1"/>
                </a:solidFill>
                <a:latin typeface="+mn-lt"/>
                <a:ea typeface="+mn-ea"/>
                <a:cs typeface="+mn-cs"/>
              </a:rPr>
              <a:t>La Bible est un miroir de la vie. C’est le témoignage d’hommes et de femmes qui ont fait l’expérience de la rencontre avec Dieu. Des témoignages qui font écho à ce que chacun de nous vit aujourd’hui, sur les questions existentielles et relationnelles dans toute leur complexité! C’est un miroir qui reflète la présence de Dieu au cœur même de notre histoire humaine!</a:t>
            </a:r>
            <a:r>
              <a:rPr lang="fr-FR" dirty="0" smtClean="0"/>
              <a:t> </a:t>
            </a:r>
            <a:endParaRPr lang="fr-CA" dirty="0"/>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5</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75462022"/>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lnSpcReduction="10000"/>
          </a:bodyPr>
          <a:lstStyle/>
          <a:p>
            <a:r>
              <a:rPr lang="fr-CA" sz="1200" b="1" kern="1200" dirty="0" smtClean="0">
                <a:solidFill>
                  <a:schemeClr val="tx1"/>
                </a:solidFill>
                <a:latin typeface="+mn-lt"/>
                <a:ea typeface="+mn-ea"/>
                <a:cs typeface="+mn-cs"/>
              </a:rPr>
              <a:t>Dire: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Bible n’est donc pas un livre mais une bibliothèque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qui se divise en deux grandes parties!</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La première partie parle de la première alliance. On l’appelle Premier Testament ou Ancien Testament. La deuxième partie parle de la nouvelle alliance ou de la deuxième alliance. On l’appelle Nouveau Testament.</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 :</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À votre avis, combien y a-t-il de livres dans la Première Alliance ou l’Ancien Testament?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Il y a habituellement 46 livres dans l’Ancien Testament</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À votre avis, combien y a-t-il de livres dans le Nouveau Testament?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Il y a 27 livres dans la Deuxième Alliance ou Nouveau Testament</a:t>
            </a:r>
            <a:r>
              <a:rPr lang="fr-CA" sz="1200" kern="1200" dirty="0" smtClean="0">
                <a:solidFill>
                  <a:schemeClr val="tx1"/>
                </a:solidFill>
                <a:latin typeface="+mn-lt"/>
                <a:ea typeface="+mn-ea"/>
                <a:cs typeface="+mn-cs"/>
              </a:rPr>
              <a:t>.</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Demander:</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Alors, combien y a-t-il de livres dans la Bible?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(Cliquer)</a:t>
            </a:r>
            <a:r>
              <a:rPr lang="fr-CA" sz="1200" kern="1200" dirty="0" smtClean="0">
                <a:solidFill>
                  <a:schemeClr val="tx1"/>
                </a:solidFill>
                <a:latin typeface="+mn-lt"/>
                <a:ea typeface="+mn-ea"/>
                <a:cs typeface="+mn-cs"/>
              </a:rPr>
              <a:t> 73 livres!</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Note pour l’animation:</a:t>
            </a:r>
            <a:r>
              <a:rPr lang="fr-CA" sz="1200" kern="1200" dirty="0" smtClean="0">
                <a:solidFill>
                  <a:schemeClr val="tx1"/>
                </a:solidFill>
                <a:latin typeface="+mn-lt"/>
                <a:ea typeface="+mn-ea"/>
                <a:cs typeface="+mn-cs"/>
              </a:rPr>
              <a:t> L’appellation Premier Testament respecte davantage les croyants de la religion juive car le terme « ancien » peut donner l’impression que cette alliance est révoquée, n’existe plus ou n’est plus supportée par Dieu, comme une ancienne version d’un logiciel par exemple! Ce qui n’est pas le cas de la fidélité de Dieu! En ce qui concerne le nombre des livres, si vous utilisez la traduction de la T.O.B. publiée en 2010, vous pourrez constater que celle-ci contient plusieurs livres additionnels que les autres bibles n’ont pas habituellement. </a:t>
            </a:r>
            <a:r>
              <a:rPr lang="fr-CA" sz="1200" kern="1200" dirty="0" smtClean="0">
                <a:solidFill>
                  <a:schemeClr val="tx1"/>
                </a:solidFill>
                <a:effectLst/>
                <a:latin typeface="+mn-lt"/>
                <a:ea typeface="+mn-ea"/>
                <a:cs typeface="+mn-cs"/>
              </a:rPr>
              <a:t> </a:t>
            </a:r>
            <a:endParaRPr lang="fr-CA" sz="1200" kern="1200" dirty="0">
              <a:solidFill>
                <a:schemeClr val="tx1"/>
              </a:solidFill>
              <a:effectLst/>
              <a:latin typeface="+mn-lt"/>
              <a:ea typeface="+mn-ea"/>
              <a:cs typeface="+mn-cs"/>
            </a:endParaRPr>
          </a:p>
          <a:p>
            <a:r>
              <a:rPr lang="fr-CA" sz="1200" b="1" i="1" kern="1200" dirty="0">
                <a:solidFill>
                  <a:schemeClr val="tx1"/>
                </a:solidFill>
                <a:effectLst/>
                <a:latin typeface="+mn-lt"/>
                <a:ea typeface="+mn-ea"/>
                <a:cs typeface="+mn-cs"/>
              </a:rPr>
              <a:t>Note pour l’animation:</a:t>
            </a:r>
            <a:r>
              <a:rPr lang="fr-CA" sz="1200" i="1" kern="1200" dirty="0">
                <a:solidFill>
                  <a:schemeClr val="tx1"/>
                </a:solidFill>
                <a:effectLst/>
                <a:latin typeface="+mn-lt"/>
                <a:ea typeface="+mn-ea"/>
                <a:cs typeface="+mn-cs"/>
              </a:rPr>
              <a:t> L’appellation Premier Testament respecte davantage les croyants de la religion juive car le terme "ancien" peut donner l’impression que cette alliance est révoquée, n’existe plus ou n’est plus supportée par Dieu, comme une ancienne version d’un logiciel par exemple! Ce qui n’est pas le cas de la fidélité de Dieu! En ce qui concerne le nombre des livres, si vous utilisez la traduction de la T.O.B. publiée en 2010, vous pourrez constater que celle-ci contient plusieurs livres additionnels que les autres bibles n’ont pas habituellement. </a:t>
            </a:r>
            <a:endParaRPr lang="fr-CA" dirty="0"/>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6</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2083691"/>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texte pour introduire brièvement ce qu’est le Premier ou Ancien Testament.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Référence : </a:t>
            </a:r>
            <a:r>
              <a:rPr lang="fr-FR" sz="1200" i="1" kern="1200" dirty="0" err="1" smtClean="0">
                <a:solidFill>
                  <a:schemeClr val="tx1"/>
                </a:solidFill>
                <a:latin typeface="+mn-lt"/>
                <a:ea typeface="+mn-ea"/>
                <a:cs typeface="+mn-cs"/>
              </a:rPr>
              <a:t>ZeBible</a:t>
            </a:r>
            <a:r>
              <a:rPr lang="fr-FR" sz="1200" i="1" kern="1200" dirty="0" smtClean="0">
                <a:solidFill>
                  <a:schemeClr val="tx1"/>
                </a:solidFill>
                <a:latin typeface="+mn-lt"/>
                <a:ea typeface="+mn-ea"/>
                <a:cs typeface="+mn-cs"/>
              </a:rPr>
              <a:t>, l’autre expérience</a:t>
            </a:r>
            <a:r>
              <a:rPr lang="fr-FR" sz="1200" kern="1200" dirty="0" smtClean="0">
                <a:solidFill>
                  <a:schemeClr val="tx1"/>
                </a:solidFill>
                <a:latin typeface="+mn-lt"/>
                <a:ea typeface="+mn-ea"/>
                <a:cs typeface="+mn-cs"/>
              </a:rPr>
              <a:t>, p. 26.</a:t>
            </a:r>
            <a:r>
              <a:rPr lang="fr-FR" dirty="0" smtClean="0"/>
              <a:t> </a:t>
            </a:r>
            <a:endParaRPr lang="fr-CA" sz="120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7</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0863604"/>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Introduire: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Dans le livre de Jérémie, Dieu annonce une nouvelle alliance.</a:t>
            </a:r>
            <a:endParaRPr lang="fr-FR"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Lire la citation du livre de Jérémie ou la faire lire par une personne du groupe.</a:t>
            </a:r>
            <a:endParaRPr lang="fr-FR" sz="1200" kern="1200" dirty="0" smtClean="0">
              <a:solidFill>
                <a:schemeClr val="tx1"/>
              </a:solidFill>
              <a:latin typeface="+mn-lt"/>
              <a:ea typeface="+mn-ea"/>
              <a:cs typeface="+mn-cs"/>
            </a:endParaRPr>
          </a:p>
          <a:p>
            <a:pPr marL="228600" indent="-228600">
              <a:buFont typeface="+mj-lt"/>
              <a:buAutoNum type="arabicPeriod"/>
            </a:pPr>
            <a:endParaRPr lang="fr-CA" dirty="0" smtClean="0"/>
          </a:p>
          <a:p>
            <a:pPr marL="228600" indent="-228600">
              <a:buFont typeface="+mj-lt"/>
              <a:buAutoNum type="arabicPeriod"/>
            </a:pPr>
            <a:endParaRPr lang="fr-CA" dirty="0"/>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8</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11567228"/>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sz="1200" b="1" kern="1200" dirty="0" smtClean="0">
                <a:solidFill>
                  <a:schemeClr val="tx1"/>
                </a:solidFill>
                <a:latin typeface="+mn-lt"/>
                <a:ea typeface="+mn-ea"/>
                <a:cs typeface="+mn-cs"/>
              </a:rPr>
              <a:t>Lire le texte pour introduire brièvement ce qu’est le Deuxième ou Nouveau Testament.</a:t>
            </a:r>
            <a:endParaRPr lang="fr-FR"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r>
              <a:rPr lang="fr-FR" sz="1200" b="1" kern="1200" dirty="0" smtClean="0">
                <a:solidFill>
                  <a:schemeClr val="tx1"/>
                </a:solidFill>
                <a:latin typeface="+mn-lt"/>
                <a:ea typeface="+mn-ea"/>
                <a:cs typeface="+mn-cs"/>
              </a:rPr>
              <a:t>Référence : </a:t>
            </a:r>
            <a:r>
              <a:rPr lang="fr-FR" sz="1200" i="1" kern="1200" dirty="0" err="1" smtClean="0">
                <a:solidFill>
                  <a:schemeClr val="tx1"/>
                </a:solidFill>
                <a:latin typeface="+mn-lt"/>
                <a:ea typeface="+mn-ea"/>
                <a:cs typeface="+mn-cs"/>
              </a:rPr>
              <a:t>ZeBible</a:t>
            </a:r>
            <a:r>
              <a:rPr lang="fr-FR" sz="1200" i="1" kern="1200" dirty="0" smtClean="0">
                <a:solidFill>
                  <a:schemeClr val="tx1"/>
                </a:solidFill>
                <a:latin typeface="+mn-lt"/>
                <a:ea typeface="+mn-ea"/>
                <a:cs typeface="+mn-cs"/>
              </a:rPr>
              <a:t>, l’autre expérience</a:t>
            </a:r>
            <a:r>
              <a:rPr lang="fr-FR" sz="1200" kern="1200" dirty="0" smtClean="0">
                <a:solidFill>
                  <a:schemeClr val="tx1"/>
                </a:solidFill>
                <a:latin typeface="+mn-lt"/>
                <a:ea typeface="+mn-ea"/>
                <a:cs typeface="+mn-cs"/>
              </a:rPr>
              <a:t>, p. 26.</a:t>
            </a:r>
          </a:p>
          <a:p>
            <a:pPr marL="228600" indent="-228600">
              <a:buFont typeface="+mj-lt"/>
              <a:buAutoNum type="arabicPeriod"/>
            </a:pPr>
            <a:endParaRPr lang="fr-CA" dirty="0"/>
          </a:p>
        </p:txBody>
      </p:sp>
      <p:sp>
        <p:nvSpPr>
          <p:cNvPr id="4" name="Espace réservé du numéro de diapositive 3"/>
          <p:cNvSpPr>
            <a:spLocks noGrp="1"/>
          </p:cNvSpPr>
          <p:nvPr>
            <p:ph type="sldNum" sz="quarter" idx="5"/>
          </p:nvPr>
        </p:nvSpPr>
        <p:spPr/>
        <p:txBody>
          <a:bodyPr/>
          <a:lstStyle/>
          <a:p>
            <a:fld id="{13847C9C-8215-4009-A890-7A3C4E13B914}" type="slidenum">
              <a:rPr lang="fr-CA" altLang="fr-FR" smtClean="0"/>
              <a:pPr/>
              <a:t>9</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72559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2B4FD00-98C9-4F47-B378-067B605E027A}"/>
              </a:ext>
            </a:extLst>
          </p:cNvPr>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C1771E-2DFC-417B-B35A-EA120D2E5299}"/>
              </a:ext>
            </a:extLst>
          </p:cNvPr>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DFFDC8E-CF4F-405C-9CCA-AC272088F05F}"/>
              </a:ext>
            </a:extLst>
          </p:cNvPr>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a:t>Cliquez pour modifier le style des sous-titres du masque</a:t>
            </a:r>
            <a:endParaRPr lang="en-US"/>
          </a:p>
        </p:txBody>
      </p:sp>
      <p:sp>
        <p:nvSpPr>
          <p:cNvPr id="28" name="Titr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fr-FR"/>
              <a:t>Cliquez pour modifier le style du titre</a:t>
            </a:r>
            <a:endParaRPr lang="en-US"/>
          </a:p>
        </p:txBody>
      </p:sp>
      <p:sp>
        <p:nvSpPr>
          <p:cNvPr id="7" name="Espace réservé de la dat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AFF9E8-0EEE-46CB-8397-F6F00AD83E75}"/>
              </a:ext>
            </a:extLst>
          </p:cNvPr>
          <p:cNvSpPr>
            <a:spLocks noGrp="1"/>
          </p:cNvSpPr>
          <p:nvPr>
            <p:ph type="dt" sz="half" idx="10"/>
          </p:nvPr>
        </p:nvSpPr>
        <p:spPr/>
        <p:txBody>
          <a:bodyPr/>
          <a:lstStyle>
            <a:lvl1pPr>
              <a:defRPr/>
            </a:lvl1pPr>
          </a:lstStyle>
          <a:p>
            <a:pPr>
              <a:defRPr/>
            </a:pPr>
            <a:fld id="{7B9B7DCC-7223-4F67-BFF3-D972AE1C7E32}" type="datetimeFigureOut">
              <a:rPr lang="fr-CA"/>
              <a:pPr>
                <a:defRPr/>
              </a:pPr>
              <a:t>16/09/20</a:t>
            </a:fld>
            <a:endParaRPr lang="fr-CA"/>
          </a:p>
        </p:txBody>
      </p:sp>
      <p:sp>
        <p:nvSpPr>
          <p:cNvPr id="8" name="Espace réservé du numéro de diapositiv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B2CE7CF-AC88-4532-BD83-4684F9CC519F}"/>
              </a:ext>
            </a:extLst>
          </p:cNvPr>
          <p:cNvSpPr>
            <a:spLocks noGrp="1"/>
          </p:cNvSpPr>
          <p:nvPr>
            <p:ph type="sldNum" sz="quarter" idx="11"/>
          </p:nvPr>
        </p:nvSpPr>
        <p:spPr/>
        <p:txBody>
          <a:bodyPr/>
          <a:lstStyle>
            <a:lvl1pPr>
              <a:defRPr/>
            </a:lvl1pPr>
          </a:lstStyle>
          <a:p>
            <a:fld id="{29B93CE9-BA78-4F90-8FC3-291DA59339CE}" type="slidenum">
              <a:rPr lang="fr-CA" altLang="fr-FR"/>
              <a:pPr/>
              <a:t>‹#›</a:t>
            </a:fld>
            <a:endParaRPr lang="fr-CA" altLang="fr-FR"/>
          </a:p>
        </p:txBody>
      </p:sp>
      <p:sp>
        <p:nvSpPr>
          <p:cNvPr id="10" name="Espace réservé du pied de page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0CFC61-74C3-4DD2-9D14-D48CE541AE25}"/>
              </a:ext>
            </a:extLst>
          </p:cNvPr>
          <p:cNvSpPr>
            <a:spLocks noGrp="1"/>
          </p:cNvSpPr>
          <p:nvPr>
            <p:ph type="ftr" sz="quarter" idx="12"/>
          </p:nvPr>
        </p:nvSpPr>
        <p:spPr/>
        <p:txBody>
          <a:bodyPr/>
          <a:lstStyle>
            <a:lvl1pPr>
              <a:defRPr/>
            </a:lvl1pPr>
          </a:lstStyle>
          <a:p>
            <a:pPr>
              <a:defRPr/>
            </a:pPr>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6661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C1054B9-0142-4E30-9877-A03BFFD9B4E2}"/>
              </a:ext>
            </a:extLst>
          </p:cNvPr>
          <p:cNvSpPr>
            <a:spLocks noGrp="1"/>
          </p:cNvSpPr>
          <p:nvPr>
            <p:ph type="dt" sz="half" idx="10"/>
          </p:nvPr>
        </p:nvSpPr>
        <p:spPr/>
        <p:txBody>
          <a:bodyPr/>
          <a:lstStyle>
            <a:lvl1pPr>
              <a:defRPr/>
            </a:lvl1pPr>
          </a:lstStyle>
          <a:p>
            <a:pPr>
              <a:defRPr/>
            </a:pPr>
            <a:fld id="{ACDF3A71-56DE-4353-95E7-B707D819EDF4}" type="datetimeFigureOut">
              <a:rPr lang="fr-CA"/>
              <a:pPr>
                <a:defRPr/>
              </a:pPr>
              <a:t>16/09/20</a:t>
            </a:fld>
            <a:endParaRPr lang="fr-CA"/>
          </a:p>
        </p:txBody>
      </p:sp>
      <p:sp>
        <p:nvSpPr>
          <p:cNvPr id="5"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13AADE-A028-4344-A7B5-3532D7794F4B}"/>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E5A685-994D-4215-9A0B-0AEDAF372B95}"/>
              </a:ext>
            </a:extLst>
          </p:cNvPr>
          <p:cNvSpPr>
            <a:spLocks noGrp="1"/>
          </p:cNvSpPr>
          <p:nvPr>
            <p:ph type="sldNum" sz="quarter" idx="12"/>
          </p:nvPr>
        </p:nvSpPr>
        <p:spPr/>
        <p:txBody>
          <a:bodyPr/>
          <a:lstStyle>
            <a:lvl1pPr>
              <a:defRPr/>
            </a:lvl1pPr>
          </a:lstStyle>
          <a:p>
            <a:fld id="{A7933C75-1326-47B1-BB1F-85E90662BB0A}"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2217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CEB706-65F2-44E8-AFAD-61B7A630319E}"/>
              </a:ext>
            </a:extLst>
          </p:cNvPr>
          <p:cNvSpPr>
            <a:spLocks noGrp="1"/>
          </p:cNvSpPr>
          <p:nvPr>
            <p:ph type="dt" sz="half" idx="10"/>
          </p:nvPr>
        </p:nvSpPr>
        <p:spPr/>
        <p:txBody>
          <a:bodyPr/>
          <a:lstStyle>
            <a:lvl1pPr>
              <a:defRPr/>
            </a:lvl1pPr>
          </a:lstStyle>
          <a:p>
            <a:pPr>
              <a:defRPr/>
            </a:pPr>
            <a:fld id="{DBC83125-17F1-47F3-B3D1-521BB4B42CA3}" type="datetimeFigureOut">
              <a:rPr lang="fr-CA"/>
              <a:pPr>
                <a:defRPr/>
              </a:pPr>
              <a:t>16/09/20</a:t>
            </a:fld>
            <a:endParaRPr lang="fr-CA"/>
          </a:p>
        </p:txBody>
      </p:sp>
      <p:sp>
        <p:nvSpPr>
          <p:cNvPr id="5"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C615EF5-661A-48EB-BE38-A492D7EB9594}"/>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3EC476-3FB3-4280-BF67-B1CB7D4301F9}"/>
              </a:ext>
            </a:extLst>
          </p:cNvPr>
          <p:cNvSpPr>
            <a:spLocks noGrp="1"/>
          </p:cNvSpPr>
          <p:nvPr>
            <p:ph type="sldNum" sz="quarter" idx="12"/>
          </p:nvPr>
        </p:nvSpPr>
        <p:spPr/>
        <p:txBody>
          <a:bodyPr/>
          <a:lstStyle>
            <a:lvl1pPr>
              <a:defRPr/>
            </a:lvl1pPr>
          </a:lstStyle>
          <a:p>
            <a:fld id="{B32A24E2-91A1-4BEC-92CF-347C73091F49}"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77755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spTree>
      <p:nvGrpSpPr>
        <p:cNvPr id="1" name=""/>
        <p:cNvGrpSpPr/>
        <p:nvPr/>
      </p:nvGrpSpPr>
      <p:grpSpPr>
        <a:xfrm>
          <a:off x="0" y="0"/>
          <a:ext cx="0" cy="0"/>
          <a:chOff x="0" y="0"/>
          <a:chExt cx="0" cy="0"/>
        </a:xfrm>
      </p:grpSpPr>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a:t>Cliquez pour modifier le style des sous-titres du masque</a:t>
            </a:r>
            <a:endParaRPr kumimoji="0" lang="en-US"/>
          </a:p>
        </p:txBody>
      </p:sp>
      <p:sp>
        <p:nvSpPr>
          <p:cNvPr id="28" name="Titr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fr-FR"/>
              <a:t>Cliquez pour modifier le style du titre</a:t>
            </a:r>
            <a:endParaRPr kumimoji="0" lang="en-US"/>
          </a:p>
        </p:txBody>
      </p:sp>
      <p:cxnSp>
        <p:nvCxnSpPr>
          <p:cNvPr id="8" name="Connecteur droit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cteur droit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Espace réservé de la date 14"/>
          <p:cNvSpPr>
            <a:spLocks noGrp="1"/>
          </p:cNvSpPr>
          <p:nvPr>
            <p:ph type="dt" sz="half" idx="10"/>
          </p:nvPr>
        </p:nvSpPr>
        <p:spPr/>
        <p:txBody>
          <a:bodyPr/>
          <a:lstStyle/>
          <a:p>
            <a:fld id="{AE4478C4-3459-49FE-BA04-EDACBB6BB875}" type="datetimeFigureOut">
              <a:rPr lang="fr-CA" smtClean="0"/>
              <a:pPr/>
              <a:t>16/09/20</a:t>
            </a:fld>
            <a:endParaRPr lang="fr-CA"/>
          </a:p>
        </p:txBody>
      </p:sp>
      <p:sp>
        <p:nvSpPr>
          <p:cNvPr id="16" name="Espace réservé du numéro de diapositive 15"/>
          <p:cNvSpPr>
            <a:spLocks noGrp="1"/>
          </p:cNvSpPr>
          <p:nvPr>
            <p:ph type="sldNum" sz="quarter" idx="11"/>
          </p:nvPr>
        </p:nvSpPr>
        <p:spPr/>
        <p:txBody>
          <a:bodyPr/>
          <a:lstStyle/>
          <a:p>
            <a:fld id="{2B00514A-7BE6-431F-94A2-1B7F7B9DD508}" type="slidenum">
              <a:rPr lang="fr-CA" smtClean="0"/>
              <a:pPr/>
              <a:t>‹#›</a:t>
            </a:fld>
            <a:endParaRPr lang="fr-CA"/>
          </a:p>
        </p:txBody>
      </p:sp>
      <p:sp>
        <p:nvSpPr>
          <p:cNvPr id="17" name="Espace réservé du pied de page 16"/>
          <p:cNvSpPr>
            <a:spLocks noGrp="1"/>
          </p:cNvSpPr>
          <p:nvPr>
            <p:ph type="ftr" sz="quarter" idx="12"/>
          </p:nvPr>
        </p:nvSpPr>
        <p:spPr/>
        <p:txBody>
          <a:bodyPr/>
          <a:lstStyle/>
          <a:p>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50141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4" name="Espace réservé de la date 13"/>
          <p:cNvSpPr>
            <a:spLocks noGrp="1"/>
          </p:cNvSpPr>
          <p:nvPr>
            <p:ph type="dt" sz="half" idx="14"/>
          </p:nvPr>
        </p:nvSpPr>
        <p:spPr/>
        <p:txBody>
          <a:bodyPr/>
          <a:lstStyle/>
          <a:p>
            <a:fld id="{AE4478C4-3459-49FE-BA04-EDACBB6BB875}" type="datetimeFigureOut">
              <a:rPr lang="fr-CA" smtClean="0"/>
              <a:pPr/>
              <a:t>16/09/20</a:t>
            </a:fld>
            <a:endParaRPr lang="fr-CA"/>
          </a:p>
        </p:txBody>
      </p:sp>
      <p:sp>
        <p:nvSpPr>
          <p:cNvPr id="15" name="Espace réservé du numéro de diapositive 14"/>
          <p:cNvSpPr>
            <a:spLocks noGrp="1"/>
          </p:cNvSpPr>
          <p:nvPr>
            <p:ph type="sldNum" sz="quarter" idx="15"/>
          </p:nvPr>
        </p:nvSpPr>
        <p:spPr/>
        <p:txBody>
          <a:bodyPr/>
          <a:lstStyle>
            <a:lvl1pPr algn="ctr">
              <a:defRPr/>
            </a:lvl1pPr>
          </a:lstStyle>
          <a:p>
            <a:fld id="{2B00514A-7BE6-431F-94A2-1B7F7B9DD508}" type="slidenum">
              <a:rPr lang="fr-CA" smtClean="0"/>
              <a:pPr/>
              <a:t>‹#›</a:t>
            </a:fld>
            <a:endParaRPr lang="fr-CA"/>
          </a:p>
        </p:txBody>
      </p:sp>
      <p:sp>
        <p:nvSpPr>
          <p:cNvPr id="16" name="Espace réservé du pied de page 15"/>
          <p:cNvSpPr>
            <a:spLocks noGrp="1"/>
          </p:cNvSpPr>
          <p:nvPr>
            <p:ph type="ftr" sz="quarter" idx="16"/>
          </p:nvPr>
        </p:nvSpPr>
        <p:spPr/>
        <p:txBody>
          <a:bodyPr/>
          <a:lstStyle/>
          <a:p>
            <a:endParaRPr lang="fr-CA"/>
          </a:p>
        </p:txBody>
      </p:sp>
      <p:sp>
        <p:nvSpPr>
          <p:cNvPr id="17" name="Titre 16"/>
          <p:cNvSpPr>
            <a:spLocks noGrp="1"/>
          </p:cNvSpPr>
          <p:nvPr>
            <p:ph type="title"/>
          </p:nvPr>
        </p:nvSpPr>
        <p:spPr/>
        <p:txBody>
          <a:bodyPr rtlCol="0" anchor="b" anchorCtr="0"/>
          <a:lstStyle/>
          <a:p>
            <a:r>
              <a:rPr kumimoji="0" lang="fr-FR"/>
              <a:t>Cliquez pour modifier le style du titre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6434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AE4478C4-3459-49FE-BA04-EDACBB6BB875}"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B00514A-7BE6-431F-94A2-1B7F7B9DD508}" type="slidenum">
              <a:rPr lang="fr-CA" smtClean="0"/>
              <a:pPr/>
              <a:t>‹#›</a:t>
            </a:fld>
            <a:endParaRPr lang="fr-CA"/>
          </a:p>
        </p:txBody>
      </p: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fr-FR"/>
              <a:t>Cliquez pour modifier le style du titre</a:t>
            </a:r>
            <a:endParaRPr kumimoji="0" lang="en-US"/>
          </a:p>
        </p:txBody>
      </p:sp>
      <p:sp>
        <p:nvSpPr>
          <p:cNvPr id="3" name="Espace réservé du texte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a:t>Cliquez pour modifier les styles du texte du masque</a:t>
            </a:r>
          </a:p>
        </p:txBody>
      </p:sp>
      <p:cxnSp>
        <p:nvCxnSpPr>
          <p:cNvPr id="7" name="Connecteur droit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04961403"/>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fld id="{AE4478C4-3459-49FE-BA04-EDACBB6BB875}" type="datetimeFigureOut">
              <a:rPr lang="fr-CA" smtClean="0"/>
              <a:pPr/>
              <a:t>16/09/20</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2B00514A-7BE6-431F-94A2-1B7F7B9DD508}" type="slidenum">
              <a:rPr lang="fr-CA" smtClean="0"/>
              <a:pPr/>
              <a:t>‹#›</a:t>
            </a:fld>
            <a:endParaRPr lang="fr-CA"/>
          </a:p>
        </p:txBody>
      </p:sp>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11" name="Espace réservé du contenu 10"/>
          <p:cNvSpPr>
            <a:spLocks noGrp="1"/>
          </p:cNvSpPr>
          <p:nvPr>
            <p:ph sz="half" idx="1"/>
          </p:nvPr>
        </p:nvSpPr>
        <p:spPr>
          <a:xfrm>
            <a:off x="457200" y="1524000"/>
            <a:ext cx="4059936"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13" name="Espace réservé du contenu 12"/>
          <p:cNvSpPr>
            <a:spLocks noGrp="1"/>
          </p:cNvSpPr>
          <p:nvPr>
            <p:ph sz="half" idx="2"/>
          </p:nvPr>
        </p:nvSpPr>
        <p:spPr>
          <a:xfrm>
            <a:off x="4648200" y="1524000"/>
            <a:ext cx="4059936" cy="4572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85923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9" name="Espace réservé du numéro de diapositive 8"/>
          <p:cNvSpPr>
            <a:spLocks noGrp="1"/>
          </p:cNvSpPr>
          <p:nvPr>
            <p:ph type="sldNum" sz="quarter" idx="12"/>
          </p:nvPr>
        </p:nvSpPr>
        <p:spPr/>
        <p:txBody>
          <a:bodyPr/>
          <a:lstStyle/>
          <a:p>
            <a:fld id="{2B00514A-7BE6-431F-94A2-1B7F7B9DD508}" type="slidenum">
              <a:rPr lang="fr-CA" smtClean="0"/>
              <a:pPr/>
              <a:t>‹#›</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7" name="Espace réservé de la date 6"/>
          <p:cNvSpPr>
            <a:spLocks noGrp="1"/>
          </p:cNvSpPr>
          <p:nvPr>
            <p:ph type="dt" sz="half" idx="10"/>
          </p:nvPr>
        </p:nvSpPr>
        <p:spPr/>
        <p:txBody>
          <a:bodyPr/>
          <a:lstStyle/>
          <a:p>
            <a:fld id="{AE4478C4-3459-49FE-BA04-EDACBB6BB875}" type="datetimeFigureOut">
              <a:rPr lang="fr-CA" smtClean="0"/>
              <a:pPr/>
              <a:t>16/09/20</a:t>
            </a:fld>
            <a:endParaRPr lang="fr-CA"/>
          </a:p>
        </p:txBody>
      </p: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4" name="Espace réservé du contenu 33"/>
          <p:cNvSpPr>
            <a:spLocks noGrp="1"/>
          </p:cNvSpPr>
          <p:nvPr>
            <p:ph sz="quarter" idx="4"/>
          </p:nvPr>
        </p:nvSpPr>
        <p:spPr>
          <a:xfrm>
            <a:off x="4649788" y="2201896"/>
            <a:ext cx="4038600" cy="3913632"/>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2" name="Titre 1"/>
          <p:cNvSpPr>
            <a:spLocks noGrp="1"/>
          </p:cNvSpPr>
          <p:nvPr>
            <p:ph type="title"/>
          </p:nvPr>
        </p:nvSpPr>
        <p:spPr>
          <a:xfrm>
            <a:off x="457200" y="155448"/>
            <a:ext cx="8229600" cy="1143000"/>
          </a:xfrm>
        </p:spPr>
        <p:txBody>
          <a:bodyPr anchor="b" anchorCtr="0"/>
          <a:lstStyle>
            <a:lvl1pPr>
              <a:defRPr/>
            </a:lvl1pPr>
          </a:lstStyle>
          <a:p>
            <a:r>
              <a:rPr kumimoji="0" lang="fr-FR"/>
              <a:t>Cliquez pour modifier le style du titre</a:t>
            </a:r>
            <a:endParaRPr kumimoji="0"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a:t>Cliquez pour modifier les styles du texte du masque</a:t>
            </a:r>
          </a:p>
        </p:txBody>
      </p:sp>
      <p:cxnSp>
        <p:nvCxnSpPr>
          <p:cNvPr id="10" name="Connecteur droit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90124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E4478C4-3459-49FE-BA04-EDACBB6BB875}" type="datetimeFigureOut">
              <a:rPr lang="fr-CA" smtClean="0"/>
              <a:pPr/>
              <a:t>16/09/20</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2B00514A-7BE6-431F-94A2-1B7F7B9DD508}" type="slidenum">
              <a:rPr lang="fr-CA" smtClean="0"/>
              <a:pPr/>
              <a:t>‹#›</a:t>
            </a:fld>
            <a:endParaRPr lang="fr-CA"/>
          </a:p>
        </p:txBody>
      </p:sp>
      <p:sp>
        <p:nvSpPr>
          <p:cNvPr id="2" name="Titre 1"/>
          <p:cNvSpPr>
            <a:spLocks noGrp="1"/>
          </p:cNvSpPr>
          <p:nvPr>
            <p:ph type="title"/>
          </p:nvPr>
        </p:nvSpPr>
        <p:spPr/>
        <p:txBody>
          <a:bodyPr/>
          <a:lstStyle/>
          <a:p>
            <a:r>
              <a:rPr kumimoji="0" lang="fr-FR"/>
              <a:t>Cliquez pour modifier le style du titre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046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E4478C4-3459-49FE-BA04-EDACBB6BB875}" type="datetimeFigureOut">
              <a:rPr lang="fr-CA" smtClean="0"/>
              <a:pPr/>
              <a:t>16/09/20</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2B00514A-7BE6-431F-94A2-1B7F7B9DD508}"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07399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3" name="Espace réservé du texte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fr-FR"/>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Cliquez pour modifier le style du titre</a:t>
            </a:r>
            <a:endParaRPr kumimoji="0" lang="en-US"/>
          </a:p>
        </p:txBody>
      </p:sp>
      <p:sp>
        <p:nvSpPr>
          <p:cNvPr id="8" name="Espace réservé de la date 7"/>
          <p:cNvSpPr>
            <a:spLocks noGrp="1"/>
          </p:cNvSpPr>
          <p:nvPr>
            <p:ph type="dt" sz="half" idx="14"/>
          </p:nvPr>
        </p:nvSpPr>
        <p:spPr/>
        <p:txBody>
          <a:bodyPr/>
          <a:lstStyle/>
          <a:p>
            <a:fld id="{AE4478C4-3459-49FE-BA04-EDACBB6BB875}" type="datetimeFigureOut">
              <a:rPr lang="fr-CA" smtClean="0"/>
              <a:pPr/>
              <a:t>16/09/20</a:t>
            </a:fld>
            <a:endParaRPr lang="fr-CA"/>
          </a:p>
        </p:txBody>
      </p:sp>
      <p:sp>
        <p:nvSpPr>
          <p:cNvPr id="9" name="Espace réservé du numéro de diapositive 8"/>
          <p:cNvSpPr>
            <a:spLocks noGrp="1"/>
          </p:cNvSpPr>
          <p:nvPr>
            <p:ph type="sldNum" sz="quarter" idx="15"/>
          </p:nvPr>
        </p:nvSpPr>
        <p:spPr/>
        <p:txBody>
          <a:bodyPr/>
          <a:lstStyle/>
          <a:p>
            <a:fld id="{2B00514A-7BE6-431F-94A2-1B7F7B9DD508}" type="slidenum">
              <a:rPr lang="fr-CA" smtClean="0"/>
              <a:pPr/>
              <a:t>‹#›</a:t>
            </a:fld>
            <a:endParaRPr lang="fr-CA"/>
          </a:p>
        </p:txBody>
      </p:sp>
      <p:sp>
        <p:nvSpPr>
          <p:cNvPr id="10" name="Espace réservé du pied de page 9"/>
          <p:cNvSpPr>
            <a:spLocks noGrp="1"/>
          </p:cNvSpPr>
          <p:nvPr>
            <p:ph type="ftr" sz="quarter" idx="16"/>
          </p:nvPr>
        </p:nvSpPr>
        <p:spPr/>
        <p:txBody>
          <a:bodyPr/>
          <a:lstStyle/>
          <a:p>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4351718"/>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7" name="Titre 16"/>
          <p:cNvSpPr>
            <a:spLocks noGrp="1"/>
          </p:cNvSpPr>
          <p:nvPr>
            <p:ph type="title"/>
          </p:nvPr>
        </p:nvSpPr>
        <p:spPr/>
        <p:txBody>
          <a:bodyPr rtlCol="0"/>
          <a:lstStyle/>
          <a:p>
            <a:r>
              <a:rPr lang="fr-FR"/>
              <a:t>Cliquez pour modifier le style du titre</a:t>
            </a:r>
            <a:endParaRPr lang="en-US"/>
          </a:p>
        </p:txBody>
      </p:sp>
      <p:sp>
        <p:nvSpPr>
          <p:cNvPr id="4" name="Espace réservé de la dat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7A6F6F-9A9F-40BA-A473-1A8B8C72EB78}"/>
              </a:ext>
            </a:extLst>
          </p:cNvPr>
          <p:cNvSpPr>
            <a:spLocks noGrp="1"/>
          </p:cNvSpPr>
          <p:nvPr>
            <p:ph type="dt" sz="half" idx="10"/>
          </p:nvPr>
        </p:nvSpPr>
        <p:spPr/>
        <p:txBody>
          <a:bodyPr/>
          <a:lstStyle>
            <a:lvl1pPr>
              <a:defRPr/>
            </a:lvl1pPr>
          </a:lstStyle>
          <a:p>
            <a:pPr>
              <a:defRPr/>
            </a:pPr>
            <a:fld id="{6EB3C5A6-7E78-41F8-A0C8-5F2DCD7D5378}" type="datetimeFigureOut">
              <a:rPr lang="fr-CA"/>
              <a:pPr>
                <a:defRPr/>
              </a:pPr>
              <a:t>16/09/20</a:t>
            </a:fld>
            <a:endParaRPr lang="fr-CA"/>
          </a:p>
        </p:txBody>
      </p:sp>
      <p:sp>
        <p:nvSpPr>
          <p:cNvPr id="5"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7AC36D3-FFE8-4E39-93D8-A24DE1C5C269}"/>
              </a:ext>
            </a:extLst>
          </p:cNvPr>
          <p:cNvSpPr>
            <a:spLocks noGrp="1"/>
          </p:cNvSpPr>
          <p:nvPr>
            <p:ph type="ftr" sz="quarter" idx="11"/>
          </p:nvPr>
        </p:nvSpPr>
        <p:spPr/>
        <p:txBody>
          <a:bodyPr/>
          <a:lstStyle>
            <a:lvl1pPr>
              <a:defRPr/>
            </a:lvl1pPr>
          </a:lstStyle>
          <a:p>
            <a:pPr>
              <a:defRPr/>
            </a:pPr>
            <a:endParaRPr lang="fr-CA"/>
          </a:p>
        </p:txBody>
      </p:sp>
      <p:sp>
        <p:nvSpPr>
          <p:cNvPr id="6" name="Espace réservé du numéro de diapositiv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81F0B9A-3FEA-4999-ADE8-94E4D6F9D96D}"/>
              </a:ext>
            </a:extLst>
          </p:cNvPr>
          <p:cNvSpPr>
            <a:spLocks noGrp="1"/>
          </p:cNvSpPr>
          <p:nvPr>
            <p:ph type="sldNum" sz="quarter" idx="12"/>
          </p:nvPr>
        </p:nvSpPr>
        <p:spPr/>
        <p:txBody>
          <a:bodyPr/>
          <a:lstStyle>
            <a:lvl1pPr>
              <a:defRPr/>
            </a:lvl1pPr>
          </a:lstStyle>
          <a:p>
            <a:fld id="{AAAFF098-6CBF-4B41-AB7A-D6B5155C8368}"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19780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fr-FR"/>
              <a:t>Cliquez pour modifier le style du titre</a:t>
            </a:r>
            <a:endParaRPr kumimoji="0"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fr-FR"/>
              <a:t>Cliquez sur l'icône pour ajouter une image</a:t>
            </a:r>
            <a:endParaRPr kumimoji="0" lang="en-US"/>
          </a:p>
        </p:txBody>
      </p:sp>
      <p:sp>
        <p:nvSpPr>
          <p:cNvPr id="4" name="Espace réservé du texte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fr-FR"/>
              <a:t>Cliquez pour modifier les styles du texte du masque</a:t>
            </a:r>
          </a:p>
        </p:txBody>
      </p:sp>
      <p:sp>
        <p:nvSpPr>
          <p:cNvPr id="8" name="Espace réservé de la date 7"/>
          <p:cNvSpPr>
            <a:spLocks noGrp="1"/>
          </p:cNvSpPr>
          <p:nvPr>
            <p:ph type="dt" sz="half" idx="10"/>
          </p:nvPr>
        </p:nvSpPr>
        <p:spPr/>
        <p:txBody>
          <a:bodyPr/>
          <a:lstStyle/>
          <a:p>
            <a:fld id="{AE4478C4-3459-49FE-BA04-EDACBB6BB875}" type="datetimeFigureOut">
              <a:rPr lang="fr-CA" smtClean="0"/>
              <a:pPr/>
              <a:t>16/09/20</a:t>
            </a:fld>
            <a:endParaRPr lang="fr-CA"/>
          </a:p>
        </p:txBody>
      </p:sp>
      <p:sp>
        <p:nvSpPr>
          <p:cNvPr id="9" name="Espace réservé du numéro de diapositive 8"/>
          <p:cNvSpPr>
            <a:spLocks noGrp="1"/>
          </p:cNvSpPr>
          <p:nvPr>
            <p:ph type="sldNum" sz="quarter" idx="11"/>
          </p:nvPr>
        </p:nvSpPr>
        <p:spPr/>
        <p:txBody>
          <a:bodyPr/>
          <a:lstStyle/>
          <a:p>
            <a:fld id="{2B00514A-7BE6-431F-94A2-1B7F7B9DD508}" type="slidenum">
              <a:rPr lang="fr-CA" smtClean="0"/>
              <a:pPr/>
              <a:t>‹#›</a:t>
            </a:fld>
            <a:endParaRPr lang="fr-CA"/>
          </a:p>
        </p:txBody>
      </p:sp>
      <p:sp>
        <p:nvSpPr>
          <p:cNvPr id="10" name="Espace réservé du pied de page 9"/>
          <p:cNvSpPr>
            <a:spLocks noGrp="1"/>
          </p:cNvSpPr>
          <p:nvPr>
            <p:ph type="ftr" sz="quarter" idx="12"/>
          </p:nvPr>
        </p:nvSpPr>
        <p:spPr/>
        <p:txBody>
          <a:bodyPr/>
          <a:lstStyle/>
          <a:p>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7177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E4478C4-3459-49FE-BA04-EDACBB6BB875}"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B00514A-7BE6-431F-94A2-1B7F7B9DD508}"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66883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AE4478C4-3459-49FE-BA04-EDACBB6BB875}" type="datetimeFigureOut">
              <a:rPr lang="fr-CA" smtClean="0"/>
              <a:pPr/>
              <a:t>16/09/20</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2B00514A-7BE6-431F-94A2-1B7F7B9DD508}" type="slidenum">
              <a:rPr lang="fr-CA" smtClean="0"/>
              <a:pPr/>
              <a:t>‹#›</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437785"/>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Titre de section">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657D3F9-D33A-474A-B793-DCFAE663400E}"/>
              </a:ext>
            </a:extLst>
          </p:cNvPr>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r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fr-FR"/>
              <a:t>Cliquez pour modifier le style du titre</a:t>
            </a:r>
            <a:endParaRPr lang="en-US"/>
          </a:p>
        </p:txBody>
      </p:sp>
      <p:sp>
        <p:nvSpPr>
          <p:cNvPr id="3" name="Espace réservé du texte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a:t>Cliquez pour modifier les styles du texte du masque</a:t>
            </a:r>
          </a:p>
        </p:txBody>
      </p:sp>
      <p:sp>
        <p:nvSpPr>
          <p:cNvPr id="5" name="Espace réservé de la da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0577A11-D3FD-451B-B30B-C0AB72E7C65F}"/>
              </a:ext>
            </a:extLst>
          </p:cNvPr>
          <p:cNvSpPr>
            <a:spLocks noGrp="1"/>
          </p:cNvSpPr>
          <p:nvPr>
            <p:ph type="dt" sz="half" idx="10"/>
          </p:nvPr>
        </p:nvSpPr>
        <p:spPr/>
        <p:txBody>
          <a:bodyPr/>
          <a:lstStyle>
            <a:lvl1pPr>
              <a:defRPr/>
            </a:lvl1pPr>
          </a:lstStyle>
          <a:p>
            <a:pPr>
              <a:defRPr/>
            </a:pPr>
            <a:fld id="{B63019AF-D575-43F1-AAFD-8C2203CAADF4}" type="datetimeFigureOut">
              <a:rPr lang="fr-CA"/>
              <a:pPr>
                <a:defRPr/>
              </a:pPr>
              <a:t>16/09/20</a:t>
            </a:fld>
            <a:endParaRPr lang="fr-CA"/>
          </a:p>
        </p:txBody>
      </p:sp>
      <p:sp>
        <p:nvSpPr>
          <p:cNvPr id="6" name="Espace réservé du pied de p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E9B0A1-B42C-4E64-8803-0BFA539F512D}"/>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DDDBE3-24F5-440C-BDD4-EF2EE8B8B090}"/>
              </a:ext>
            </a:extLst>
          </p:cNvPr>
          <p:cNvSpPr>
            <a:spLocks noGrp="1"/>
          </p:cNvSpPr>
          <p:nvPr>
            <p:ph type="sldNum" sz="quarter" idx="12"/>
          </p:nvPr>
        </p:nvSpPr>
        <p:spPr/>
        <p:txBody>
          <a:bodyPr/>
          <a:lstStyle>
            <a:lvl1pPr>
              <a:defRPr/>
            </a:lvl1pPr>
          </a:lstStyle>
          <a:p>
            <a:fld id="{1356F3EF-D311-4EE2-8590-A7BD803EC024}"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253965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11" name="Espace réservé du contenu 10"/>
          <p:cNvSpPr>
            <a:spLocks noGrp="1"/>
          </p:cNvSpPr>
          <p:nvPr>
            <p:ph sz="half" idx="1"/>
          </p:nvPr>
        </p:nvSpPr>
        <p:spPr>
          <a:xfrm>
            <a:off x="457200" y="1524000"/>
            <a:ext cx="4059936"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13" name="Espace réservé du contenu 12"/>
          <p:cNvSpPr>
            <a:spLocks noGrp="1"/>
          </p:cNvSpPr>
          <p:nvPr>
            <p:ph sz="half" idx="2"/>
          </p:nvPr>
        </p:nvSpPr>
        <p:spPr>
          <a:xfrm>
            <a:off x="4648200" y="1524000"/>
            <a:ext cx="4059936" cy="4572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99BE2B-E67E-49F4-A65A-07A0CC8456CC}"/>
              </a:ext>
            </a:extLst>
          </p:cNvPr>
          <p:cNvSpPr>
            <a:spLocks noGrp="1"/>
          </p:cNvSpPr>
          <p:nvPr>
            <p:ph type="dt" sz="half" idx="10"/>
          </p:nvPr>
        </p:nvSpPr>
        <p:spPr/>
        <p:txBody>
          <a:bodyPr/>
          <a:lstStyle>
            <a:lvl1pPr>
              <a:defRPr/>
            </a:lvl1pPr>
          </a:lstStyle>
          <a:p>
            <a:pPr>
              <a:defRPr/>
            </a:pPr>
            <a:fld id="{59C189BB-CA1E-4E82-88F2-64A8D6B8E879}" type="datetimeFigureOut">
              <a:rPr lang="fr-CA"/>
              <a:pPr>
                <a:defRPr/>
              </a:pPr>
              <a:t>16/09/20</a:t>
            </a:fld>
            <a:endParaRPr lang="fr-CA"/>
          </a:p>
        </p:txBody>
      </p:sp>
      <p:sp>
        <p:nvSpPr>
          <p:cNvPr id="6"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7BD6984-B2A4-494C-9F4A-6BC767F048FB}"/>
              </a:ext>
            </a:extLst>
          </p:cNvPr>
          <p:cNvSpPr>
            <a:spLocks noGrp="1"/>
          </p:cNvSpPr>
          <p:nvPr>
            <p:ph type="ftr" sz="quarter" idx="11"/>
          </p:nvPr>
        </p:nvSpPr>
        <p:spPr/>
        <p:txBody>
          <a:bodyPr/>
          <a:lstStyle>
            <a:lvl1pPr>
              <a:defRPr/>
            </a:lvl1pPr>
          </a:lstStyle>
          <a:p>
            <a:pPr>
              <a:defRPr/>
            </a:pPr>
            <a:endParaRPr lang="fr-CA"/>
          </a:p>
        </p:txBody>
      </p:sp>
      <p:sp>
        <p:nvSpPr>
          <p:cNvPr id="7" name="Espace réservé du numéro de diapositiv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0D726CC-8F04-407E-BC94-EA4E55EB9C7A}"/>
              </a:ext>
            </a:extLst>
          </p:cNvPr>
          <p:cNvSpPr>
            <a:spLocks noGrp="1"/>
          </p:cNvSpPr>
          <p:nvPr>
            <p:ph type="sldNum" sz="quarter" idx="12"/>
          </p:nvPr>
        </p:nvSpPr>
        <p:spPr/>
        <p:txBody>
          <a:bodyPr/>
          <a:lstStyle>
            <a:lvl1pPr>
              <a:defRPr/>
            </a:lvl1pPr>
          </a:lstStyle>
          <a:p>
            <a:fld id="{E61FFE25-C3DB-495E-8759-F716E49AE765}"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778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7310BAF-7381-481C-AEC1-E88F9B967430}"/>
              </a:ext>
            </a:extLst>
          </p:cNvPr>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9AE0593-B4F9-47BE-AF08-39DC207DE5F4}"/>
              </a:ext>
            </a:extLst>
          </p:cNvPr>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Espace réservé du texte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32" name="Espace réservé du contenu 31"/>
          <p:cNvSpPr>
            <a:spLocks noGrp="1"/>
          </p:cNvSpPr>
          <p:nvPr>
            <p:ph sz="half" idx="2"/>
          </p:nvPr>
        </p:nvSpPr>
        <p:spPr>
          <a:xfrm>
            <a:off x="457200" y="2201896"/>
            <a:ext cx="4038600" cy="39136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4" name="Espace réservé du contenu 33"/>
          <p:cNvSpPr>
            <a:spLocks noGrp="1"/>
          </p:cNvSpPr>
          <p:nvPr>
            <p:ph sz="quarter" idx="4"/>
          </p:nvPr>
        </p:nvSpPr>
        <p:spPr>
          <a:xfrm>
            <a:off x="4649788" y="2201896"/>
            <a:ext cx="4038600" cy="391363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2" name="Titre 1"/>
          <p:cNvSpPr>
            <a:spLocks noGrp="1"/>
          </p:cNvSpPr>
          <p:nvPr>
            <p:ph type="title"/>
          </p:nvPr>
        </p:nvSpPr>
        <p:spPr>
          <a:xfrm>
            <a:off x="457200" y="155448"/>
            <a:ext cx="8229600" cy="1143000"/>
          </a:xfrm>
        </p:spPr>
        <p:txBody>
          <a:bodyPr/>
          <a:lstStyle>
            <a:lvl1pPr>
              <a:defRPr/>
            </a:lvl1pPr>
          </a:lstStyle>
          <a:p>
            <a:r>
              <a:rPr lang="fr-FR"/>
              <a:t>Cliquez pour modifier le style du titre</a:t>
            </a:r>
            <a:endParaRPr lang="en-US"/>
          </a:p>
        </p:txBody>
      </p:sp>
      <p:sp>
        <p:nvSpPr>
          <p:cNvPr id="12" name="Espace réservé du texte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fr-FR"/>
              <a:t>Cliquez pour modifier les styles du texte du masque</a:t>
            </a:r>
          </a:p>
        </p:txBody>
      </p:sp>
      <p:sp>
        <p:nvSpPr>
          <p:cNvPr id="9" name="Espace réservé du numéro de diapositiv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7F7F95-0034-47AE-A9FC-BE73E0C47180}"/>
              </a:ext>
            </a:extLst>
          </p:cNvPr>
          <p:cNvSpPr>
            <a:spLocks noGrp="1"/>
          </p:cNvSpPr>
          <p:nvPr>
            <p:ph type="sldNum" sz="quarter" idx="10"/>
          </p:nvPr>
        </p:nvSpPr>
        <p:spPr/>
        <p:txBody>
          <a:bodyPr/>
          <a:lstStyle>
            <a:lvl1pPr>
              <a:defRPr/>
            </a:lvl1pPr>
          </a:lstStyle>
          <a:p>
            <a:fld id="{9F8655FE-4A1B-4EC0-B769-40D60F194F2A}" type="slidenum">
              <a:rPr lang="fr-CA" altLang="fr-FR"/>
              <a:pPr/>
              <a:t>‹#›</a:t>
            </a:fld>
            <a:endParaRPr lang="fr-CA" altLang="fr-FR"/>
          </a:p>
        </p:txBody>
      </p:sp>
      <p:sp>
        <p:nvSpPr>
          <p:cNvPr id="10" name="Espace réservé du pied de p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3475084-91AD-4947-B911-E7165E2833D6}"/>
              </a:ext>
            </a:extLst>
          </p:cNvPr>
          <p:cNvSpPr>
            <a:spLocks noGrp="1"/>
          </p:cNvSpPr>
          <p:nvPr>
            <p:ph type="ftr" sz="quarter" idx="11"/>
          </p:nvPr>
        </p:nvSpPr>
        <p:spPr/>
        <p:txBody>
          <a:bodyPr/>
          <a:lstStyle>
            <a:lvl1pPr>
              <a:defRPr/>
            </a:lvl1pPr>
          </a:lstStyle>
          <a:p>
            <a:pPr>
              <a:defRPr/>
            </a:pPr>
            <a:endParaRPr lang="fr-CA"/>
          </a:p>
        </p:txBody>
      </p:sp>
      <p:sp>
        <p:nvSpPr>
          <p:cNvPr id="11" name="Espace réservé de la dat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4376BD-5A5B-49AF-90CA-1E2EA019C651}"/>
              </a:ext>
            </a:extLst>
          </p:cNvPr>
          <p:cNvSpPr>
            <a:spLocks noGrp="1"/>
          </p:cNvSpPr>
          <p:nvPr>
            <p:ph type="dt" sz="half" idx="12"/>
          </p:nvPr>
        </p:nvSpPr>
        <p:spPr/>
        <p:txBody>
          <a:bodyPr/>
          <a:lstStyle>
            <a:lvl1pPr>
              <a:defRPr/>
            </a:lvl1pPr>
          </a:lstStyle>
          <a:p>
            <a:pPr>
              <a:defRPr/>
            </a:pPr>
            <a:fld id="{974B5A0F-8345-499B-974F-F4C7B2745E18}" type="datetimeFigureOut">
              <a:rPr lang="fr-CA"/>
              <a:pPr>
                <a:defRPr/>
              </a:pPr>
              <a:t>16/09/20</a:t>
            </a:fld>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69628537"/>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en-US"/>
          </a:p>
        </p:txBody>
      </p:sp>
      <p:sp>
        <p:nvSpPr>
          <p:cNvPr id="3" name="Espace réservé de la dat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0A16B72-564C-4126-B81F-BCC688F429C2}"/>
              </a:ext>
            </a:extLst>
          </p:cNvPr>
          <p:cNvSpPr>
            <a:spLocks noGrp="1"/>
          </p:cNvSpPr>
          <p:nvPr>
            <p:ph type="dt" sz="half" idx="10"/>
          </p:nvPr>
        </p:nvSpPr>
        <p:spPr/>
        <p:txBody>
          <a:bodyPr/>
          <a:lstStyle>
            <a:lvl1pPr>
              <a:defRPr/>
            </a:lvl1pPr>
          </a:lstStyle>
          <a:p>
            <a:pPr>
              <a:defRPr/>
            </a:pPr>
            <a:fld id="{4C8D1052-CEEC-4B77-A932-5BF69A9DDB82}" type="datetimeFigureOut">
              <a:rPr lang="fr-CA"/>
              <a:pPr>
                <a:defRPr/>
              </a:pPr>
              <a:t>16/09/20</a:t>
            </a:fld>
            <a:endParaRPr lang="fr-CA"/>
          </a:p>
        </p:txBody>
      </p:sp>
      <p:sp>
        <p:nvSpPr>
          <p:cNvPr id="4"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742C35-CD70-4987-B59A-12A3AA2B1985}"/>
              </a:ext>
            </a:extLst>
          </p:cNvPr>
          <p:cNvSpPr>
            <a:spLocks noGrp="1"/>
          </p:cNvSpPr>
          <p:nvPr>
            <p:ph type="ftr" sz="quarter" idx="11"/>
          </p:nvPr>
        </p:nvSpPr>
        <p:spPr/>
        <p:txBody>
          <a:bodyPr/>
          <a:lstStyle>
            <a:lvl1pPr>
              <a:defRPr/>
            </a:lvl1pPr>
          </a:lstStyle>
          <a:p>
            <a:pPr>
              <a:defRPr/>
            </a:pPr>
            <a:endParaRPr lang="fr-CA"/>
          </a:p>
        </p:txBody>
      </p:sp>
      <p:sp>
        <p:nvSpPr>
          <p:cNvPr id="5" name="Espace réservé du numéro de diapositiv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297DC6D-AE50-450E-9A9E-210553E2866A}"/>
              </a:ext>
            </a:extLst>
          </p:cNvPr>
          <p:cNvSpPr>
            <a:spLocks noGrp="1"/>
          </p:cNvSpPr>
          <p:nvPr>
            <p:ph type="sldNum" sz="quarter" idx="12"/>
          </p:nvPr>
        </p:nvSpPr>
        <p:spPr/>
        <p:txBody>
          <a:bodyPr/>
          <a:lstStyle>
            <a:lvl1pPr>
              <a:defRPr/>
            </a:lvl1pPr>
          </a:lstStyle>
          <a:p>
            <a:fld id="{F95A30AD-6014-4A10-A185-1C7BC070B20F}"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3415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Espace réservé de la dat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49B87E4-0CC9-482D-87FF-FFEED313A199}"/>
              </a:ext>
            </a:extLst>
          </p:cNvPr>
          <p:cNvSpPr>
            <a:spLocks noGrp="1"/>
          </p:cNvSpPr>
          <p:nvPr>
            <p:ph type="dt" sz="half" idx="10"/>
          </p:nvPr>
        </p:nvSpPr>
        <p:spPr/>
        <p:txBody>
          <a:bodyPr/>
          <a:lstStyle>
            <a:lvl1pPr>
              <a:defRPr/>
            </a:lvl1pPr>
          </a:lstStyle>
          <a:p>
            <a:pPr>
              <a:defRPr/>
            </a:pPr>
            <a:fld id="{03C1E9A2-7AD1-47D4-8AC0-65CB9A671570}" type="datetimeFigureOut">
              <a:rPr lang="fr-CA"/>
              <a:pPr>
                <a:defRPr/>
              </a:pPr>
              <a:t>16/09/20</a:t>
            </a:fld>
            <a:endParaRPr lang="fr-CA"/>
          </a:p>
        </p:txBody>
      </p:sp>
      <p:sp>
        <p:nvSpPr>
          <p:cNvPr id="3"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E339FC6-8770-4F3A-B4B5-191889B14167}"/>
              </a:ext>
            </a:extLst>
          </p:cNvPr>
          <p:cNvSpPr>
            <a:spLocks noGrp="1"/>
          </p:cNvSpPr>
          <p:nvPr>
            <p:ph type="ftr" sz="quarter" idx="11"/>
          </p:nvPr>
        </p:nvSpPr>
        <p:spPr/>
        <p:txBody>
          <a:bodyPr/>
          <a:lstStyle>
            <a:lvl1pPr>
              <a:defRPr/>
            </a:lvl1pPr>
          </a:lstStyle>
          <a:p>
            <a:pPr>
              <a:defRPr/>
            </a:pPr>
            <a:endParaRPr lang="fr-CA"/>
          </a:p>
        </p:txBody>
      </p:sp>
      <p:sp>
        <p:nvSpPr>
          <p:cNvPr id="4" name="Espace réservé du numéro de diapositiv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CE412A-65EA-43B5-907C-1EEA0396CD95}"/>
              </a:ext>
            </a:extLst>
          </p:cNvPr>
          <p:cNvSpPr>
            <a:spLocks noGrp="1"/>
          </p:cNvSpPr>
          <p:nvPr>
            <p:ph type="sldNum" sz="quarter" idx="12"/>
          </p:nvPr>
        </p:nvSpPr>
        <p:spPr/>
        <p:txBody>
          <a:bodyPr/>
          <a:lstStyle>
            <a:lvl1pPr>
              <a:defRPr/>
            </a:lvl1pPr>
          </a:lstStyle>
          <a:p>
            <a:fld id="{18EFD14A-A779-4215-BD2E-FF22FF8B5EC8}" type="slidenum">
              <a:rPr lang="fr-CA" altLang="fr-FR"/>
              <a:pPr/>
              <a:t>‹#›</a:t>
            </a:fld>
            <a:endParaRPr lang="fr-CA" altLang="fr-F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5029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3" name="Espace réservé du texte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a:t>Cliquez pour modifier le style du titre</a:t>
            </a:r>
            <a:endParaRPr lang="en-US"/>
          </a:p>
        </p:txBody>
      </p:sp>
      <p:sp>
        <p:nvSpPr>
          <p:cNvPr id="5" name="Espace réservé de la dat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9BC2D7-7034-438E-A818-3EC320660072}"/>
              </a:ext>
            </a:extLst>
          </p:cNvPr>
          <p:cNvSpPr>
            <a:spLocks noGrp="1"/>
          </p:cNvSpPr>
          <p:nvPr>
            <p:ph type="dt" sz="half" idx="10"/>
          </p:nvPr>
        </p:nvSpPr>
        <p:spPr/>
        <p:txBody>
          <a:bodyPr/>
          <a:lstStyle>
            <a:lvl1pPr>
              <a:defRPr/>
            </a:lvl1pPr>
          </a:lstStyle>
          <a:p>
            <a:pPr>
              <a:defRPr/>
            </a:pPr>
            <a:fld id="{F94B52FC-2EEA-4B86-BFC3-45543ACBC02B}" type="datetimeFigureOut">
              <a:rPr lang="fr-CA"/>
              <a:pPr>
                <a:defRPr/>
              </a:pPr>
              <a:t>16/09/20</a:t>
            </a:fld>
            <a:endParaRPr lang="fr-CA"/>
          </a:p>
        </p:txBody>
      </p:sp>
      <p:sp>
        <p:nvSpPr>
          <p:cNvPr id="6" name="Espace réservé du numéro de diapositiv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507C5F-3436-4E00-8AB0-1E4E18EDB4AB}"/>
              </a:ext>
            </a:extLst>
          </p:cNvPr>
          <p:cNvSpPr>
            <a:spLocks noGrp="1"/>
          </p:cNvSpPr>
          <p:nvPr>
            <p:ph type="sldNum" sz="quarter" idx="11"/>
          </p:nvPr>
        </p:nvSpPr>
        <p:spPr/>
        <p:txBody>
          <a:bodyPr/>
          <a:lstStyle>
            <a:lvl1pPr>
              <a:defRPr/>
            </a:lvl1pPr>
          </a:lstStyle>
          <a:p>
            <a:fld id="{C19B63C8-9E36-4271-A9DC-932BC79BAC3E}" type="slidenum">
              <a:rPr lang="fr-CA" altLang="fr-FR"/>
              <a:pPr/>
              <a:t>‹#›</a:t>
            </a:fld>
            <a:endParaRPr lang="fr-CA" altLang="fr-FR"/>
          </a:p>
        </p:txBody>
      </p:sp>
      <p:sp>
        <p:nvSpPr>
          <p:cNvPr id="7"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E7E151-9EB3-4B77-BFDA-92A477B020AF}"/>
              </a:ext>
            </a:extLst>
          </p:cNvPr>
          <p:cNvSpPr>
            <a:spLocks noGrp="1"/>
          </p:cNvSpPr>
          <p:nvPr>
            <p:ph type="ftr" sz="quarter" idx="12"/>
          </p:nvPr>
        </p:nvSpPr>
        <p:spPr/>
        <p:txBody>
          <a:bodyPr/>
          <a:lstStyle>
            <a:lvl1pPr>
              <a:defRPr/>
            </a:lvl1pPr>
          </a:lstStyle>
          <a:p>
            <a:pPr>
              <a:defRPr/>
            </a:pPr>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8517956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a:t>Cliquez pour modifier le style du titre</a:t>
            </a:r>
            <a:endParaRPr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fr-FR" noProof="0"/>
              <a:t>Cliquez sur l'icône pour ajouter une image</a:t>
            </a:r>
            <a:endParaRPr lang="en-US" noProof="0"/>
          </a:p>
        </p:txBody>
      </p:sp>
      <p:sp>
        <p:nvSpPr>
          <p:cNvPr id="4" name="Espace réservé du texte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fr-FR"/>
              <a:t>Cliquez pour modifier les styles du texte du masque</a:t>
            </a:r>
          </a:p>
        </p:txBody>
      </p:sp>
      <p:sp>
        <p:nvSpPr>
          <p:cNvPr id="5" name="Espace réservé de la dat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E881115-F42B-4545-8CA5-14E444AB46B6}"/>
              </a:ext>
            </a:extLst>
          </p:cNvPr>
          <p:cNvSpPr>
            <a:spLocks noGrp="1"/>
          </p:cNvSpPr>
          <p:nvPr>
            <p:ph type="dt" sz="half" idx="10"/>
          </p:nvPr>
        </p:nvSpPr>
        <p:spPr/>
        <p:txBody>
          <a:bodyPr/>
          <a:lstStyle>
            <a:lvl1pPr>
              <a:defRPr/>
            </a:lvl1pPr>
          </a:lstStyle>
          <a:p>
            <a:pPr>
              <a:defRPr/>
            </a:pPr>
            <a:fld id="{A6EE7C81-81FE-4A51-90C6-021A89620306}" type="datetimeFigureOut">
              <a:rPr lang="fr-CA"/>
              <a:pPr>
                <a:defRPr/>
              </a:pPr>
              <a:t>16/09/20</a:t>
            </a:fld>
            <a:endParaRPr lang="fr-CA"/>
          </a:p>
        </p:txBody>
      </p:sp>
      <p:sp>
        <p:nvSpPr>
          <p:cNvPr id="6" name="Espace réservé du numéro de diapositiv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A8F03E8-50F7-45DE-98CC-EB876B9DE648}"/>
              </a:ext>
            </a:extLst>
          </p:cNvPr>
          <p:cNvSpPr>
            <a:spLocks noGrp="1"/>
          </p:cNvSpPr>
          <p:nvPr>
            <p:ph type="sldNum" sz="quarter" idx="11"/>
          </p:nvPr>
        </p:nvSpPr>
        <p:spPr/>
        <p:txBody>
          <a:bodyPr/>
          <a:lstStyle>
            <a:lvl1pPr>
              <a:defRPr/>
            </a:lvl1pPr>
          </a:lstStyle>
          <a:p>
            <a:fld id="{96D66360-604F-4432-9D69-16F3489177A7}" type="slidenum">
              <a:rPr lang="fr-CA" altLang="fr-FR"/>
              <a:pPr/>
              <a:t>‹#›</a:t>
            </a:fld>
            <a:endParaRPr lang="fr-CA" altLang="fr-FR"/>
          </a:p>
        </p:txBody>
      </p:sp>
      <p:sp>
        <p:nvSpPr>
          <p:cNvPr id="7"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A072429-9DC6-44B2-9046-EDB8EC18659B}"/>
              </a:ext>
            </a:extLst>
          </p:cNvPr>
          <p:cNvSpPr>
            <a:spLocks noGrp="1"/>
          </p:cNvSpPr>
          <p:nvPr>
            <p:ph type="ftr" sz="quarter" idx="12"/>
          </p:nvPr>
        </p:nvSpPr>
        <p:spPr/>
        <p:txBody>
          <a:bodyPr/>
          <a:lstStyle>
            <a:lvl1pPr>
              <a:defRPr/>
            </a:lvl1pPr>
          </a:lstStyle>
          <a:p>
            <a:pPr>
              <a:defRPr/>
            </a:pPr>
            <a:endParaRPr lang="fr-CA"/>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8296995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1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1026" name="Espace réservé du text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E3993FA-69A9-4494-8CEB-2BE64C9C0984}"/>
              </a:ext>
            </a:extLst>
          </p:cNvPr>
          <p:cNvSpPr>
            <a:spLocks noGrp="1"/>
          </p:cNvSpPr>
          <p:nvPr>
            <p:ph type="body" idx="1"/>
          </p:nvPr>
        </p:nvSpPr>
        <p:spPr bwMode="auto">
          <a:xfrm>
            <a:off x="457200" y="1447800"/>
            <a:ext cx="8229600" cy="46783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endParaRPr lang="en-US" altLang="fr-FR"/>
          </a:p>
        </p:txBody>
      </p:sp>
      <p:sp>
        <p:nvSpPr>
          <p:cNvPr id="24" name="Espace réservé de la date 2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FDA1363-EC97-4282-885E-5664EE31DE21}"/>
              </a:ext>
            </a:extLst>
          </p:cNvPr>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smtClean="0">
                <a:solidFill>
                  <a:schemeClr val="tx2"/>
                </a:solidFill>
                <a:latin typeface="+mn-lt"/>
              </a:defRPr>
            </a:lvl1pPr>
          </a:lstStyle>
          <a:p>
            <a:pPr>
              <a:defRPr/>
            </a:pPr>
            <a:fld id="{3A7C390E-6725-48B1-98D9-FA71520EF73E}" type="datetimeFigureOut">
              <a:rPr lang="fr-CA"/>
              <a:pPr>
                <a:defRPr/>
              </a:pPr>
              <a:t>16/09/20</a:t>
            </a:fld>
            <a:endParaRPr lang="fr-CA"/>
          </a:p>
        </p:txBody>
      </p:sp>
      <p:sp>
        <p:nvSpPr>
          <p:cNvPr id="10" name="Espace réservé du pied de pag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D9D28B7-32BA-46A2-9E7D-DC71A98C2571}"/>
              </a:ext>
            </a:extLst>
          </p:cNvPr>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fr-CA"/>
          </a:p>
        </p:txBody>
      </p:sp>
      <p:sp>
        <p:nvSpPr>
          <p:cNvPr id="22" name="Espace réservé du numéro de diapositive 2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E71D558-77E0-490F-AB7B-CCF09CFDCC8F}"/>
              </a:ext>
            </a:extLst>
          </p:cNvPr>
          <p:cNvSpPr>
            <a:spLocks noGrp="1"/>
          </p:cNvSpPr>
          <p:nvPr>
            <p:ph type="sldNum" sz="quarter" idx="4"/>
          </p:nvPr>
        </p:nvSpPr>
        <p:spPr>
          <a:xfrm>
            <a:off x="8410575" y="6181725"/>
            <a:ext cx="609600" cy="457200"/>
          </a:xfrm>
          <a:prstGeom prst="rect">
            <a:avLst/>
          </a:prstGeom>
          <a:noFill/>
        </p:spPr>
        <p:txBody>
          <a:bodyPr vert="horz" wrap="square" lIns="0" tIns="0" rIns="0" bIns="0" numCol="1" anchor="ctr" anchorCtr="0" compatLnSpc="1">
            <a:prstTxWarp prst="textNoShape">
              <a:avLst/>
            </a:prstTxWarp>
            <a:noAutofit/>
          </a:bodyPr>
          <a:lstStyle>
            <a:lvl1pPr algn="ctr">
              <a:defRPr sz="1600">
                <a:solidFill>
                  <a:schemeClr val="tx2"/>
                </a:solidFill>
                <a:latin typeface="Constantia" panose="02030602050306030303" pitchFamily="18" charset="0"/>
              </a:defRPr>
            </a:lvl1pPr>
          </a:lstStyle>
          <a:p>
            <a:fld id="{C17E103B-DA33-4CCD-BBCE-68B6FF502703}" type="slidenum">
              <a:rPr lang="fr-CA" altLang="fr-FR"/>
              <a:pPr/>
              <a:t>‹#›</a:t>
            </a:fld>
            <a:endParaRPr lang="fr-CA" altLang="fr-FR"/>
          </a:p>
        </p:txBody>
      </p:sp>
      <p:sp>
        <p:nvSpPr>
          <p:cNvPr id="5" name="Espace réservé du titr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7A1EC45-F21D-4B76-8087-2F16864B336B}"/>
              </a:ext>
            </a:extLst>
          </p:cNvPr>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fr-FR"/>
              <a:t>Cliquez pour modifier le style du titre</a:t>
            </a:r>
            <a:endParaRPr lang="en-US"/>
          </a:p>
        </p:txBody>
      </p:sp>
    </p:spTree>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p:titleStyle>
    <p:bodyStyle>
      <a:lvl1pPr marL="273050" indent="-273050" algn="l" rtl="0" fontAlgn="base">
        <a:spcBef>
          <a:spcPts val="600"/>
        </a:spcBef>
        <a:spcAft>
          <a:spcPct val="0"/>
        </a:spcAft>
        <a:buClr>
          <a:schemeClr val="accent2"/>
        </a:buClr>
        <a:buSzPct val="85000"/>
        <a:buFont typeface="Wingdings 2" panose="05020102010507070707" pitchFamily="18" charset="2"/>
        <a:buChar char=""/>
        <a:defRPr sz="2600" kern="1200">
          <a:solidFill>
            <a:schemeClr val="tx1"/>
          </a:solidFill>
          <a:latin typeface="+mn-lt"/>
          <a:ea typeface="+mn-ea"/>
          <a:cs typeface="+mn-cs"/>
        </a:defRPr>
      </a:lvl1pPr>
      <a:lvl2pPr marL="639763" indent="-273050" algn="l" rtl="0" fontAlgn="base">
        <a:spcBef>
          <a:spcPts val="300"/>
        </a:spcBef>
        <a:spcAft>
          <a:spcPct val="0"/>
        </a:spcAft>
        <a:buClr>
          <a:srgbClr val="363559"/>
        </a:buClr>
        <a:buSzPct val="85000"/>
        <a:buFont typeface="Wingdings 2" panose="05020102010507070707" pitchFamily="18" charset="2"/>
        <a:buChar char=""/>
        <a:defRPr sz="2400" kern="1200">
          <a:solidFill>
            <a:schemeClr val="tx2"/>
          </a:solidFill>
          <a:latin typeface="+mn-lt"/>
          <a:ea typeface="+mn-ea"/>
          <a:cs typeface="+mn-cs"/>
        </a:defRPr>
      </a:lvl2pPr>
      <a:lvl3pPr marL="1004888" indent="-228600" algn="l" rtl="0" fontAlgn="base">
        <a:spcBef>
          <a:spcPts val="300"/>
        </a:spcBef>
        <a:spcAft>
          <a:spcPct val="0"/>
        </a:spcAft>
        <a:buClr>
          <a:srgbClr val="2C2A49"/>
        </a:buClr>
        <a:buSzPct val="85000"/>
        <a:buFont typeface="Wingdings 2" panose="05020102010507070707" pitchFamily="18" charset="2"/>
        <a:buChar char=""/>
        <a:defRPr sz="2100" kern="1200">
          <a:solidFill>
            <a:schemeClr val="tx1"/>
          </a:solidFill>
          <a:latin typeface="+mn-lt"/>
          <a:ea typeface="+mn-ea"/>
          <a:cs typeface="+mn-cs"/>
        </a:defRPr>
      </a:lvl3pPr>
      <a:lvl4pPr marL="1279525" indent="-228600" algn="l" rtl="0" fontAlgn="base">
        <a:spcBef>
          <a:spcPts val="300"/>
        </a:spcBef>
        <a:spcAft>
          <a:spcPct val="0"/>
        </a:spcAft>
        <a:buClr>
          <a:srgbClr val="363559"/>
        </a:buClr>
        <a:buSzPct val="85000"/>
        <a:buFont typeface="Wingdings 2" panose="05020102010507070707" pitchFamily="18" charset="2"/>
        <a:buChar char=""/>
        <a:defRPr sz="1900" kern="1200">
          <a:solidFill>
            <a:schemeClr val="tx1"/>
          </a:solidFill>
          <a:latin typeface="+mn-lt"/>
          <a:ea typeface="+mn-ea"/>
          <a:cs typeface="+mn-cs"/>
        </a:defRPr>
      </a:lvl4pPr>
      <a:lvl5pPr marL="1554163" indent="-228600" algn="l" rtl="0" fontAlgn="base">
        <a:spcBef>
          <a:spcPts val="338"/>
        </a:spcBef>
        <a:spcAft>
          <a:spcPct val="0"/>
        </a:spcAft>
        <a:buClr>
          <a:srgbClr val="363559"/>
        </a:buClr>
        <a:buSzPct val="85000"/>
        <a:buFont typeface="Wingdings 2" panose="05020102010507070707"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9" name="Espace réservé du texte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E4478C4-3459-49FE-BA04-EDACBB6BB875}" type="datetimeFigureOut">
              <a:rPr lang="fr-CA" smtClean="0"/>
              <a:pPr/>
              <a:t>16/09/20</a:t>
            </a:fld>
            <a:endParaRPr lang="fr-CA"/>
          </a:p>
        </p:txBody>
      </p:sp>
      <p:sp>
        <p:nvSpPr>
          <p:cNvPr id="10" name="Espace réservé du pied de page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fr-CA"/>
          </a:p>
        </p:txBody>
      </p:sp>
      <p:sp>
        <p:nvSpPr>
          <p:cNvPr id="22" name="Espace réservé du numéro de diapositive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B00514A-7BE6-431F-94A2-1B7F7B9DD508}" type="slidenum">
              <a:rPr lang="fr-CA" smtClean="0"/>
              <a:pPr/>
              <a:t>‹#›</a:t>
            </a:fld>
            <a:endParaRPr lang="fr-CA"/>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fr-FR"/>
              <a:t>Cliquez pour modifier le style du titre</a:t>
            </a:r>
            <a:endParaRPr kumimoji="0"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1606545"/>
      </p:ext>
    </p:extLst>
  </p:cSld>
  <p:clrMap bg1="dk1" tx1="lt1" bg2="dk2" tx2="lt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png"/><Relationship Id="rId5" Type="http://schemas.openxmlformats.org/officeDocument/2006/relationships/image" Target="../media/image22.jpeg"/><Relationship Id="rId6"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diagramData" Target="../diagrams/data2.xml"/><Relationship Id="rId5" Type="http://schemas.openxmlformats.org/officeDocument/2006/relationships/diagramLayout" Target="../diagrams/layout2.xml"/><Relationship Id="rId6" Type="http://schemas.openxmlformats.org/officeDocument/2006/relationships/diagramQuickStyle" Target="../diagrams/quickStyle2.xml"/><Relationship Id="rId7" Type="http://schemas.openxmlformats.org/officeDocument/2006/relationships/diagramColors" Target="../diagrams/colors2.xml"/><Relationship Id="rId8"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9.sv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9.sv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29.svg"/><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9.svg"/><Relationship Id="rId5"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26.png"/><Relationship Id="rId5" Type="http://schemas.openxmlformats.org/officeDocument/2006/relationships/image" Target="../media/image29.sv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www.aelf.org/bib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hyperlink" Target="https://www.aelf.org/bible" TargetMode="Externa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hyperlink" Target="https://www.aelf.org/bible" TargetMode="External"/><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hyperlink" Target="https://www.aelf.org/bible" TargetMode="External"/><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hyperlink" Target="https://www.aelf.org/bible" TargetMode="External"/><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hyperlink" Target="https://www.aelf.org/bible" TargetMode="External"/><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hyperlink" Target="https://www.aelf.org/bible"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51.jpe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image" Target="../media/image52.jpeg"/><Relationship Id="rId4" Type="http://schemas.openxmlformats.org/officeDocument/2006/relationships/image" Target="../media/image53.jpeg"/><Relationship Id="rId5" Type="http://schemas.openxmlformats.org/officeDocument/2006/relationships/image" Target="../media/image54.jpeg"/><Relationship Id="rId6" Type="http://schemas.openxmlformats.org/officeDocument/2006/relationships/image" Target="../media/image55.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5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58.jpe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4" Type="http://schemas.openxmlformats.org/officeDocument/2006/relationships/hyperlink" Target="http://www.lexilogos.com/bible.htm" TargetMode="External"/><Relationship Id="rId5" Type="http://schemas.openxmlformats.org/officeDocument/2006/relationships/hyperlink" Target="https://lire.la-bible.net/" TargetMode="External"/><Relationship Id="rId6" Type="http://schemas.openxmlformats.org/officeDocument/2006/relationships/hyperlink" Target="http://www.aelf.org/" TargetMode="External"/><Relationship Id="rId7" Type="http://schemas.openxmlformats.org/officeDocument/2006/relationships/hyperlink" Target="http://www.interbible.org/" TargetMode="External"/><Relationship Id="rId8" Type="http://schemas.openxmlformats.org/officeDocument/2006/relationships/hyperlink" Target="https://www.zebible.com/" TargetMode="External"/><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60.jpeg"/></Relationships>
</file>

<file path=ppt/slides/_rels/slide43.xml.rels><?xml version="1.0" encoding="UTF-8" standalone="yes"?>
<Relationships xmlns="http://schemas.openxmlformats.org/package/2006/relationships"><Relationship Id="rId3" Type="http://schemas.openxmlformats.org/officeDocument/2006/relationships/hyperlink" Target="https://www.aelf.org/bible" TargetMode="External"/><Relationship Id="rId4" Type="http://schemas.openxmlformats.org/officeDocument/2006/relationships/image" Target="../media/image61.png"/><Relationship Id="rId5" Type="http://schemas.openxmlformats.org/officeDocument/2006/relationships/image" Target="../media/image62.png"/><Relationship Id="rId6" Type="http://schemas.openxmlformats.org/officeDocument/2006/relationships/image" Target="../media/image63.png"/><Relationship Id="rId7" Type="http://schemas.openxmlformats.org/officeDocument/2006/relationships/image" Target="../media/image64.png"/><Relationship Id="rId8" Type="http://schemas.openxmlformats.org/officeDocument/2006/relationships/image" Target="../media/image65.jpeg"/><Relationship Id="rId1" Type="http://schemas.openxmlformats.org/officeDocument/2006/relationships/slideLayout" Target="../slideLayouts/slideLayout1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5" Type="http://schemas.openxmlformats.org/officeDocument/2006/relationships/diagramData" Target="../diagrams/data1.xml"/><Relationship Id="rId6" Type="http://schemas.openxmlformats.org/officeDocument/2006/relationships/diagramLayout" Target="../diagrams/layout1.xml"/><Relationship Id="rId7" Type="http://schemas.openxmlformats.org/officeDocument/2006/relationships/diagramQuickStyle" Target="../diagrams/quickStyle1.xml"/><Relationship Id="rId8" Type="http://schemas.openxmlformats.org/officeDocument/2006/relationships/diagramColors" Target="../diagrams/colors1.xml"/><Relationship Id="rId9" Type="http://schemas.openxmlformats.org/officeDocument/2006/relationships/image" Target="../media/image12.jpeg"/><Relationship Id="rId10" Type="http://schemas.openxmlformats.org/officeDocument/2006/relationships/image" Target="../media/image13.jpeg"/><Relationship Id="rId11"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png"/><Relationship Id="rId5" Type="http://schemas.openxmlformats.org/officeDocument/2006/relationships/image" Target="../media/image16.svg"/><Relationship Id="rId6" Type="http://schemas.openxmlformats.org/officeDocument/2006/relationships/image" Target="../media/image16.png"/><Relationship Id="rId7" Type="http://schemas.openxmlformats.org/officeDocument/2006/relationships/image" Target="../media/image18.sv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5.png"/><Relationship Id="rId5" Type="http://schemas.openxmlformats.org/officeDocument/2006/relationships/image" Target="../media/image16.svg"/><Relationship Id="rId6" Type="http://schemas.openxmlformats.org/officeDocument/2006/relationships/image" Target="../media/image16.png"/><Relationship Id="rId7" Type="http://schemas.openxmlformats.org/officeDocument/2006/relationships/image" Target="../media/image18.sv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0">
          <a:blip r:embed="rId3" cstate="email">
            <a:lum/>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CE57AC0-8404-429B-A0FB-F7B2FE9173BE}"/>
              </a:ext>
            </a:extLst>
          </p:cNvPr>
          <p:cNvSpPr/>
          <p:nvPr/>
        </p:nvSpPr>
        <p:spPr>
          <a:xfrm>
            <a:off x="1768122" y="176434"/>
            <a:ext cx="5607754" cy="1323439"/>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fr-FR" sz="8000" b="1">
                <a:ln/>
                <a:solidFill>
                  <a:schemeClr val="accent5">
                    <a:lumMod val="75000"/>
                  </a:schemeClr>
                </a:solidFill>
              </a:rPr>
              <a:t>Bien-</a:t>
            </a:r>
            <a:r>
              <a:rPr lang="fr-FR" sz="8000" b="1" err="1">
                <a:ln/>
                <a:solidFill>
                  <a:schemeClr val="accent5">
                    <a:lumMod val="75000"/>
                  </a:schemeClr>
                </a:solidFill>
              </a:rPr>
              <a:t>venu.e</a:t>
            </a:r>
            <a:r>
              <a:rPr lang="fr-FR" sz="8000" b="1">
                <a:ln/>
                <a:solidFill>
                  <a:schemeClr val="accent5">
                    <a:lumMod val="75000"/>
                  </a:schemeClr>
                </a:solidFill>
              </a:rPr>
              <a:t>!</a:t>
            </a:r>
          </a:p>
        </p:txBody>
      </p:sp>
      <p:sp>
        <p:nvSpPr>
          <p:cNvPr id="3" name="Sous-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4196C92-8703-4A83-A509-7200765D95F4}"/>
              </a:ext>
            </a:extLst>
          </p:cNvPr>
          <p:cNvSpPr>
            <a:spLocks noGrp="1"/>
          </p:cNvSpPr>
          <p:nvPr>
            <p:ph type="subTitle" idx="1"/>
          </p:nvPr>
        </p:nvSpPr>
        <p:spPr>
          <a:xfrm>
            <a:off x="2106904" y="2032388"/>
            <a:ext cx="4930189" cy="1152128"/>
          </a:xfr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p:spPr>
        <p:txBody>
          <a:bodyPr>
            <a:noAutofit/>
          </a:bodyPr>
          <a:lstStyle/>
          <a:p>
            <a:r>
              <a:rPr lang="fr-CA" sz="8000" b="1">
                <a:solidFill>
                  <a:schemeClr val="tx2">
                    <a:lumMod val="50000"/>
                  </a:schemeClr>
                </a:solidFill>
              </a:rPr>
              <a:t>La Bible</a:t>
            </a:r>
            <a:endParaRPr lang="fr-CA" sz="800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80825169"/>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EEAF74-D4DB-4CE5-B7A2-1A4B325D580A}"/>
              </a:ext>
            </a:extLst>
          </p:cNvPr>
          <p:cNvSpPr/>
          <p:nvPr/>
        </p:nvSpPr>
        <p:spPr>
          <a:xfrm>
            <a:off x="179512" y="2708920"/>
            <a:ext cx="8784976" cy="3970318"/>
          </a:xfrm>
          <a:prstGeom prst="rect">
            <a:avLst/>
          </a:prstGeom>
          <a:solidFill>
            <a:schemeClr val="bg2">
              <a:lumMod val="20000"/>
              <a:lumOff val="80000"/>
              <a:alpha val="50000"/>
            </a:schemeClr>
          </a:solidFill>
        </p:spPr>
        <p:txBody>
          <a:bodyPr wrap="square">
            <a:spAutoFit/>
          </a:bodyPr>
          <a:lstStyle/>
          <a:p>
            <a:pPr algn="just"/>
            <a:r>
              <a:rPr lang="fr-FR" sz="2100" b="1" baseline="30000">
                <a:solidFill>
                  <a:prstClr val="black"/>
                </a:solidFill>
                <a:latin typeface="Avenir Next LT Pro" panose="020B0504020202020204" pitchFamily="34" charset="0"/>
              </a:rPr>
              <a:t>16 </a:t>
            </a:r>
            <a:r>
              <a:rPr lang="fr-FR" sz="2100">
                <a:solidFill>
                  <a:prstClr val="black"/>
                </a:solidFill>
                <a:latin typeface="Avenir Next LT Pro" panose="020B0504020202020204" pitchFamily="34" charset="0"/>
              </a:rPr>
              <a:t>Il vint à Nazareth, où il avait été élevé. Selon son habitude, il entra dans la synagogue le jour du sabbat, et il se leva pour faire la lecture. </a:t>
            </a:r>
            <a:r>
              <a:rPr lang="fr-FR" sz="2100" b="1" baseline="30000">
                <a:solidFill>
                  <a:prstClr val="black"/>
                </a:solidFill>
                <a:latin typeface="Avenir Next LT Pro" panose="020B0504020202020204" pitchFamily="34" charset="0"/>
              </a:rPr>
              <a:t>17</a:t>
            </a:r>
            <a:r>
              <a:rPr lang="fr-FR" sz="2100">
                <a:solidFill>
                  <a:prstClr val="black"/>
                </a:solidFill>
                <a:latin typeface="Avenir Next LT Pro" panose="020B0504020202020204" pitchFamily="34" charset="0"/>
              </a:rPr>
              <a:t> On lui remit le livre du prophète Isaïe. Il ouvrit le livre et trouva le passage où il est écrit : </a:t>
            </a:r>
            <a:r>
              <a:rPr lang="fr-FR" sz="2100" b="1" baseline="30000">
                <a:solidFill>
                  <a:prstClr val="black"/>
                </a:solidFill>
                <a:latin typeface="Avenir Next LT Pro" panose="020B0504020202020204" pitchFamily="34" charset="0"/>
              </a:rPr>
              <a:t>18</a:t>
            </a:r>
            <a:r>
              <a:rPr lang="fr-FR" sz="2100">
                <a:solidFill>
                  <a:prstClr val="black"/>
                </a:solidFill>
                <a:latin typeface="Avenir Next LT Pro" panose="020B0504020202020204" pitchFamily="34" charset="0"/>
              </a:rPr>
              <a:t> L’Esprit du Seigneur est sur moi parce que le Seigneur m’a consacré par l’onction. Il m’a envoyé porter la Bonne Nouvelle aux pauvres, annoncer aux captifs leur libération, et aux aveugles qu’ils retrouveront la vue, remettre en liberté les opprimés, </a:t>
            </a:r>
            <a:r>
              <a:rPr lang="fr-FR" sz="2100" b="1" baseline="30000">
                <a:solidFill>
                  <a:prstClr val="black"/>
                </a:solidFill>
                <a:latin typeface="Avenir Next LT Pro" panose="020B0504020202020204" pitchFamily="34" charset="0"/>
              </a:rPr>
              <a:t>19</a:t>
            </a:r>
            <a:r>
              <a:rPr lang="fr-FR" sz="2100">
                <a:solidFill>
                  <a:prstClr val="black"/>
                </a:solidFill>
                <a:latin typeface="Avenir Next LT Pro" panose="020B0504020202020204" pitchFamily="34" charset="0"/>
              </a:rPr>
              <a:t> annoncer une année favorable accordée par le Seigneur. </a:t>
            </a:r>
            <a:r>
              <a:rPr lang="fr-FR" sz="2100" b="1" baseline="30000">
                <a:solidFill>
                  <a:prstClr val="black"/>
                </a:solidFill>
                <a:latin typeface="Avenir Next LT Pro" panose="020B0504020202020204" pitchFamily="34" charset="0"/>
              </a:rPr>
              <a:t>20</a:t>
            </a:r>
            <a:r>
              <a:rPr lang="fr-FR" sz="2100">
                <a:solidFill>
                  <a:prstClr val="black"/>
                </a:solidFill>
                <a:latin typeface="Avenir Next LT Pro" panose="020B0504020202020204" pitchFamily="34" charset="0"/>
              </a:rPr>
              <a:t> Jésus referma le livre, le rendit au servant et s’assit. Tous, dans la synagogue, avaient les yeux fixés sur lui. </a:t>
            </a:r>
            <a:r>
              <a:rPr lang="fr-FR" sz="2100" b="1" baseline="30000">
                <a:solidFill>
                  <a:prstClr val="black"/>
                </a:solidFill>
                <a:latin typeface="Avenir Next LT Pro" panose="020B0504020202020204" pitchFamily="34" charset="0"/>
              </a:rPr>
              <a:t>21</a:t>
            </a:r>
            <a:r>
              <a:rPr lang="fr-FR" sz="2100">
                <a:solidFill>
                  <a:prstClr val="black"/>
                </a:solidFill>
                <a:latin typeface="Avenir Next LT Pro" panose="020B0504020202020204" pitchFamily="34" charset="0"/>
              </a:rPr>
              <a:t> Alors il se mit à leur dire : « Aujourd’hui s’accomplit ce passage de l’Écriture que vous venez d’entendre. » (</a:t>
            </a:r>
            <a:r>
              <a:rPr lang="fr-FR" sz="2100" err="1">
                <a:solidFill>
                  <a:prstClr val="black"/>
                </a:solidFill>
                <a:latin typeface="Avenir Next LT Pro" panose="020B0504020202020204" pitchFamily="34" charset="0"/>
              </a:rPr>
              <a:t>Lc</a:t>
            </a:r>
            <a:r>
              <a:rPr lang="fr-FR" sz="2100">
                <a:solidFill>
                  <a:prstClr val="black"/>
                </a:solidFill>
                <a:latin typeface="Avenir Next LT Pro" panose="020B0504020202020204" pitchFamily="34" charset="0"/>
              </a:rPr>
              <a:t> 4, 16-21)</a:t>
            </a:r>
            <a:endParaRPr lang="fr-CA" sz="2100" i="1"/>
          </a:p>
        </p:txBody>
      </p:sp>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7842822-B432-477F-8908-ABD35BD25142}"/>
              </a:ext>
            </a:extLst>
          </p:cNvPr>
          <p:cNvPicPr>
            <a:picLocks noChangeAspect="1"/>
          </p:cNvPicPr>
          <p:nvPr/>
        </p:nvPicPr>
        <p:blipFill rotWithShape="1">
          <a:blip r:embed="rId3" cstate="email">
            <a:alphaModFix amt="85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03692" y="183953"/>
            <a:ext cx="8784976" cy="2524967"/>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584405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Image 12" descr="Une image contenant banc, assis, en bois, herb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141269E-F6AF-4D15-B711-FAEF7B8D6897}"/>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772" y="240678"/>
            <a:ext cx="9034658" cy="6692588"/>
          </a:xfrm>
          <a:prstGeom prst="rect">
            <a:avLst/>
          </a:prstGeom>
          <a:ln>
            <a:noFill/>
          </a:ln>
          <a:effectLst>
            <a:softEdge rad="112500"/>
          </a:effectLst>
        </p:spPr>
      </p:pic>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F5F2062-B0A2-4AF4-A002-C2CB5DE836FE}"/>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08788" y="641379"/>
            <a:ext cx="2845064" cy="2437222"/>
          </a:xfrm>
          <a:prstGeom prst="rect">
            <a:avLst/>
          </a:prstGeom>
          <a:ln>
            <a:noFill/>
          </a:ln>
          <a:effectLst>
            <a:softEdge rad="112500"/>
          </a:effectLst>
        </p:spPr>
      </p:pic>
      <p:sp>
        <p:nvSpPr>
          <p:cNvPr id="8" name="ZoneText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09C331-DB0B-46E6-8A58-D385ED418154}"/>
              </a:ext>
            </a:extLst>
          </p:cNvPr>
          <p:cNvSpPr txBox="1"/>
          <p:nvPr/>
        </p:nvSpPr>
        <p:spPr>
          <a:xfrm>
            <a:off x="552558" y="2940804"/>
            <a:ext cx="2232248" cy="369332"/>
          </a:xfrm>
          <a:prstGeom prst="rect">
            <a:avLst/>
          </a:prstGeom>
          <a:noFill/>
        </p:spPr>
        <p:txBody>
          <a:bodyPr wrap="square" rtlCol="0">
            <a:spAutoFit/>
          </a:bodyPr>
          <a:lstStyle/>
          <a:p>
            <a:r>
              <a:rPr lang="fr-CA">
                <a:solidFill>
                  <a:schemeClr val="bg1"/>
                </a:solidFill>
              </a:rPr>
              <a:t>Tradition orale</a:t>
            </a:r>
          </a:p>
        </p:txBody>
      </p:sp>
      <p:sp>
        <p:nvSpPr>
          <p:cNvPr id="11"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85B63D0-50AA-42CA-8A18-D1CD33747D70}"/>
              </a:ext>
            </a:extLst>
          </p:cNvPr>
          <p:cNvSpPr>
            <a:spLocks noGrp="1"/>
          </p:cNvSpPr>
          <p:nvPr>
            <p:ph type="title"/>
          </p:nvPr>
        </p:nvSpPr>
        <p:spPr>
          <a:xfrm>
            <a:off x="109342" y="240678"/>
            <a:ext cx="8918132" cy="818568"/>
          </a:xfrm>
          <a:solidFill>
            <a:schemeClr val="accent5">
              <a:alpha val="60000"/>
            </a:schemeClr>
          </a:solidFill>
        </p:spPr>
        <p:txBody>
          <a:bodyPr>
            <a:normAutofit/>
          </a:bodyPr>
          <a:lstStyle/>
          <a:p>
            <a:r>
              <a:rPr lang="fr-CA" sz="4700" cap="all">
                <a:solidFill>
                  <a:schemeClr val="accent3">
                    <a:lumMod val="50000"/>
                  </a:schemeClr>
                </a:solidFill>
                <a:latin typeface="Algerian" panose="04020705040A02060702" pitchFamily="82" charset="0"/>
              </a:rPr>
              <a:t>Il était une foi …</a:t>
            </a:r>
            <a:endParaRPr lang="fr-CA" sz="3300">
              <a:solidFill>
                <a:schemeClr val="accent3">
                  <a:lumMod val="50000"/>
                </a:schemeClr>
              </a:solidFill>
            </a:endParaRPr>
          </a:p>
        </p:txBody>
      </p:sp>
      <p:pic>
        <p:nvPicPr>
          <p:cNvPr id="3" name="Image 2" descr="Une image contenant jaun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A9F580-2EFA-40C0-9F4B-E41D4CFF4A7A}"/>
              </a:ext>
            </a:extLst>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127546" y="1974316"/>
            <a:ext cx="2697792" cy="2021939"/>
          </a:xfrm>
          <a:prstGeom prst="rect">
            <a:avLst/>
          </a:prstGeom>
          <a:ln>
            <a:noFill/>
          </a:ln>
          <a:effectLst>
            <a:softEdge rad="112500"/>
          </a:effectLst>
        </p:spPr>
      </p:pic>
      <p:sp>
        <p:nvSpPr>
          <p:cNvPr id="9" name="ZoneText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D4313AE-165F-4325-9540-0097FAA4E565}"/>
              </a:ext>
            </a:extLst>
          </p:cNvPr>
          <p:cNvSpPr txBox="1"/>
          <p:nvPr/>
        </p:nvSpPr>
        <p:spPr>
          <a:xfrm>
            <a:off x="3042186" y="3840285"/>
            <a:ext cx="2746750" cy="369332"/>
          </a:xfrm>
          <a:prstGeom prst="rect">
            <a:avLst/>
          </a:prstGeom>
          <a:noFill/>
        </p:spPr>
        <p:txBody>
          <a:bodyPr wrap="square" rtlCol="0">
            <a:spAutoFit/>
          </a:bodyPr>
          <a:lstStyle/>
          <a:p>
            <a:r>
              <a:rPr lang="fr-CA">
                <a:solidFill>
                  <a:schemeClr val="bg1"/>
                </a:solidFill>
              </a:rPr>
              <a:t>À l’écrit sur des rouleaux</a:t>
            </a:r>
          </a:p>
        </p:txBody>
      </p:sp>
      <p:pic>
        <p:nvPicPr>
          <p:cNvPr id="7" name="Imag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EE34951-507B-45C1-8D9B-F7D1330550CD}"/>
              </a:ext>
            </a:extLst>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981216" y="3030648"/>
            <a:ext cx="2896792" cy="1847163"/>
          </a:xfrm>
          <a:prstGeom prst="rect">
            <a:avLst/>
          </a:prstGeom>
          <a:ln>
            <a:noFill/>
          </a:ln>
          <a:effectLst>
            <a:softEdge rad="112500"/>
          </a:effectLst>
        </p:spPr>
      </p:pic>
      <p:sp>
        <p:nvSpPr>
          <p:cNvPr id="10" name="ZoneText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AC8E002-CBB3-4A4C-9BC3-3A5E1D940B52}"/>
              </a:ext>
            </a:extLst>
          </p:cNvPr>
          <p:cNvSpPr txBox="1"/>
          <p:nvPr/>
        </p:nvSpPr>
        <p:spPr>
          <a:xfrm>
            <a:off x="6412595" y="4797291"/>
            <a:ext cx="2716842" cy="369332"/>
          </a:xfrm>
          <a:prstGeom prst="rect">
            <a:avLst/>
          </a:prstGeom>
          <a:noFill/>
        </p:spPr>
        <p:txBody>
          <a:bodyPr wrap="square" rtlCol="0">
            <a:spAutoFit/>
          </a:bodyPr>
          <a:lstStyle/>
          <a:p>
            <a:r>
              <a:rPr lang="fr-CA">
                <a:solidFill>
                  <a:schemeClr val="bg1"/>
                </a:solidFill>
              </a:rPr>
              <a:t>À l’écrit dans un livre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03300578"/>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1E01C5-0B29-459F-BEEE-47249891411C}"/>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75640" y="692696"/>
            <a:ext cx="8788848" cy="6008054"/>
          </a:xfrm>
          <a:prstGeom prst="rect">
            <a:avLst/>
          </a:prstGeom>
          <a:ln>
            <a:noFill/>
          </a:ln>
          <a:effectLst>
            <a:softEdge rad="112500"/>
          </a:effectLst>
        </p:spPr>
      </p:pic>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8196FE5-444D-476F-8B36-A36E5A3B444A}"/>
              </a:ext>
            </a:extLst>
          </p:cNvPr>
          <p:cNvSpPr>
            <a:spLocks noGrp="1"/>
          </p:cNvSpPr>
          <p:nvPr>
            <p:ph type="title"/>
          </p:nvPr>
        </p:nvSpPr>
        <p:spPr>
          <a:xfrm>
            <a:off x="455264" y="240837"/>
            <a:ext cx="8229600" cy="666130"/>
          </a:xfrm>
          <a:solidFill>
            <a:schemeClr val="accent5">
              <a:alpha val="60000"/>
            </a:schemeClr>
          </a:solidFill>
        </p:spPr>
        <p:txBody>
          <a:bodyPr>
            <a:normAutofit fontScale="90000"/>
          </a:bodyPr>
          <a:lstStyle/>
          <a:p>
            <a:r>
              <a:rPr lang="fr-CA"/>
              <a:t>Quels sortes de récits?</a:t>
            </a:r>
          </a:p>
        </p:txBody>
      </p:sp>
      <p:graphicFrame>
        <p:nvGraphicFramePr>
          <p:cNvPr id="2" name="Diagramm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A279BC-D413-42AD-B4FF-28473A7894CF}"/>
              </a:ext>
            </a:extLst>
          </p:cNvPr>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480309618"/>
              </p:ext>
            </p:extLst>
          </p:nvPr>
        </p:nvGraphicFramePr>
        <p:xfrm>
          <a:off x="1331640" y="1082373"/>
          <a:ext cx="6912768" cy="5442971"/>
        </p:xfrm>
        <a:graphic>
          <a:graphicData uri="http://schemas.openxmlformats.org/drawingml/2006/diagram">
            <a: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4533239"/>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descr="Une image contenant jeu, assis, table, en bo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DD9ADF-0300-4798-A2F9-1AC298A3B703}"/>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421644" y="1812032"/>
            <a:ext cx="8229600" cy="4572000"/>
          </a:xfrm>
          <a:prstGeom prst="rect">
            <a:avLst/>
          </a:prstGeom>
          <a:noFill/>
        </p:spPr>
      </p:pic>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B9AC79-0F30-4502-B809-216DBC1A5D7E}"/>
              </a:ext>
            </a:extLst>
          </p:cNvPr>
          <p:cNvSpPr>
            <a:spLocks noGrp="1"/>
          </p:cNvSpPr>
          <p:nvPr>
            <p:ph type="title"/>
          </p:nvPr>
        </p:nvSpPr>
        <p:spPr>
          <a:xfrm>
            <a:off x="492756" y="620688"/>
            <a:ext cx="8229600" cy="1191344"/>
          </a:xfrm>
        </p:spPr>
        <p:txBody>
          <a:bodyPr anchor="b">
            <a:normAutofit/>
          </a:bodyPr>
          <a:lstStyle/>
          <a:p>
            <a:pPr algn="ctr">
              <a:lnSpc>
                <a:spcPct val="90000"/>
              </a:lnSpc>
            </a:pPr>
            <a:r>
              <a:rPr lang="fr-CA" sz="3600" b="1">
                <a:effectLst>
                  <a:outerShdw blurRad="38100" dist="38100" dir="2700000" algn="tl">
                    <a:srgbClr val="000000">
                      <a:alpha val="43137"/>
                    </a:srgbClr>
                  </a:outerShdw>
                </a:effectLst>
              </a:rPr>
              <a:t/>
            </a:r>
            <a:br>
              <a:rPr lang="fr-CA" sz="3600" b="1">
                <a:effectLst>
                  <a:outerShdw blurRad="38100" dist="38100" dir="2700000" algn="tl">
                    <a:srgbClr val="000000">
                      <a:alpha val="43137"/>
                    </a:srgbClr>
                  </a:outerShdw>
                </a:effectLst>
              </a:rPr>
            </a:br>
            <a:endParaRPr lang="fr-CA" sz="3600"/>
          </a:p>
        </p:txBody>
      </p:sp>
      <p:pic>
        <p:nvPicPr>
          <p:cNvPr id="7" name="Graphique 6" descr="Point d’interrog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C72B80-3713-4B36-9487-D29329B88476}"/>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4932040" y="2132856"/>
            <a:ext cx="1850504" cy="1850504"/>
          </a:xfrm>
          <a:prstGeom prst="rect">
            <a:avLst/>
          </a:prstGeom>
        </p:spPr>
      </p:pic>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1F7845-F13E-4238-B947-13267736A2CE}"/>
              </a:ext>
            </a:extLst>
          </p:cNvPr>
          <p:cNvSpPr txBox="1">
            <a:spLocks/>
          </p:cNvSpPr>
          <p:nvPr/>
        </p:nvSpPr>
        <p:spPr>
          <a:xfrm>
            <a:off x="421644" y="240678"/>
            <a:ext cx="8229600" cy="1571354"/>
          </a:xfrm>
          <a:prstGeom prst="rect">
            <a:avLst/>
          </a:prstGeom>
          <a:solidFill>
            <a:schemeClr val="accent5">
              <a:alpha val="60000"/>
            </a:schemeClr>
          </a:solidFill>
          <a:ln w="6350" cap="rnd">
            <a:noFill/>
          </a:ln>
        </p:spPr>
        <p:txBody>
          <a:bodyPr vert="horz" rtlCol="0" anchor="b" anchorCtr="0">
            <a:normAutofit fontScale="85000" lnSpcReduction="10000"/>
          </a:bodyPr>
          <a:lst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a:lstStyle>
          <a:p>
            <a:r>
              <a:rPr lang="fr-CA" sz="4700" cap="all">
                <a:solidFill>
                  <a:schemeClr val="accent3">
                    <a:lumMod val="50000"/>
                  </a:schemeClr>
                </a:solidFill>
                <a:latin typeface="Algerian" panose="04020705040A02060702" pitchFamily="82" charset="0"/>
              </a:rPr>
              <a:t>Comment se retrouver </a:t>
            </a:r>
          </a:p>
          <a:p>
            <a:r>
              <a:rPr lang="fr-CA" sz="4700" cap="all">
                <a:solidFill>
                  <a:schemeClr val="accent3">
                    <a:lumMod val="50000"/>
                  </a:schemeClr>
                </a:solidFill>
                <a:latin typeface="Algerian" panose="04020705040A02060702" pitchFamily="82" charset="0"/>
              </a:rPr>
              <a:t>dans la Bible/Bibliothèque?</a:t>
            </a:r>
            <a:endParaRPr lang="fr-CA" sz="3300">
              <a:solidFill>
                <a:schemeClr val="accent3">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97924328"/>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Espace réservé du contenu 3" descr="Bible_bibliothequ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EA82DE-57D3-40C8-AF75-7E16552DDC32}"/>
              </a:ext>
            </a:extLst>
          </p:cNvPr>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8313" y="549275"/>
            <a:ext cx="4656137" cy="5973763"/>
          </a:xfrm>
        </p:spPr>
      </p:pic>
      <p:sp>
        <p:nvSpPr>
          <p:cNvPr id="6" name="Rectangle à coins arrondis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BA76AA-F13E-42B6-817E-B4ED4921DFAE}"/>
              </a:ext>
            </a:extLst>
          </p:cNvPr>
          <p:cNvSpPr/>
          <p:nvPr/>
        </p:nvSpPr>
        <p:spPr>
          <a:xfrm>
            <a:off x="5003800" y="333375"/>
            <a:ext cx="3313113" cy="863600"/>
          </a:xfrm>
          <a:prstGeom prst="wedgeRoundRectCallout">
            <a:avLst>
              <a:gd name="adj1" fmla="val -65597"/>
              <a:gd name="adj2" fmla="val 769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solidFill>
                  <a:schemeClr val="accent5">
                    <a:lumMod val="60000"/>
                    <a:lumOff val="40000"/>
                  </a:schemeClr>
                </a:solidFill>
              </a:rPr>
              <a:t>Le Pentateuque:</a:t>
            </a:r>
          </a:p>
          <a:p>
            <a:pPr algn="ctr" fontAlgn="auto">
              <a:spcBef>
                <a:spcPts val="0"/>
              </a:spcBef>
              <a:spcAft>
                <a:spcPts val="0"/>
              </a:spcAft>
              <a:defRPr/>
            </a:pPr>
            <a:r>
              <a:rPr lang="fr-CA" sz="1600"/>
              <a:t>Genèse, Exode, Lévitique, Nombres, Deutéronome</a:t>
            </a:r>
          </a:p>
        </p:txBody>
      </p:sp>
      <p:sp>
        <p:nvSpPr>
          <p:cNvPr id="7" name="Rectangle à coins arrondis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34F62E8-C6A5-4E70-BF3E-C48752E14B11}"/>
              </a:ext>
            </a:extLst>
          </p:cNvPr>
          <p:cNvSpPr/>
          <p:nvPr/>
        </p:nvSpPr>
        <p:spPr>
          <a:xfrm>
            <a:off x="4932363" y="1412875"/>
            <a:ext cx="4103687" cy="1295400"/>
          </a:xfrm>
          <a:prstGeom prst="wedgeRoundRectCallout">
            <a:avLst>
              <a:gd name="adj1" fmla="val -67953"/>
              <a:gd name="adj2" fmla="val -64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solidFill>
                  <a:schemeClr val="accent5">
                    <a:lumMod val="60000"/>
                    <a:lumOff val="40000"/>
                  </a:schemeClr>
                </a:solidFill>
              </a:rPr>
              <a:t>Les Livres Historiques:</a:t>
            </a:r>
          </a:p>
          <a:p>
            <a:pPr algn="ctr" fontAlgn="auto">
              <a:spcBef>
                <a:spcPts val="0"/>
              </a:spcBef>
              <a:spcAft>
                <a:spcPts val="0"/>
              </a:spcAft>
              <a:defRPr/>
            </a:pPr>
            <a:r>
              <a:rPr lang="fr-CA" sz="1600"/>
              <a:t>Josué, Juges, Ruth, 1 et 2 Samuel, 1 et 2 Roi, 1 et 2 Chroniques, Esdras, Néhémie, Tobit, Judith, Esther, 1 et 2 Maccabées </a:t>
            </a:r>
          </a:p>
        </p:txBody>
      </p:sp>
      <p:sp>
        <p:nvSpPr>
          <p:cNvPr id="9" name="Rectangle à coins arrondis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DDC8CDC-0801-4C03-9408-5B447F7CB118}"/>
              </a:ext>
            </a:extLst>
          </p:cNvPr>
          <p:cNvSpPr/>
          <p:nvPr/>
        </p:nvSpPr>
        <p:spPr>
          <a:xfrm>
            <a:off x="5435600" y="4508500"/>
            <a:ext cx="3529013" cy="2089150"/>
          </a:xfrm>
          <a:prstGeom prst="wedgeRoundRectCallout">
            <a:avLst>
              <a:gd name="adj1" fmla="val -103513"/>
              <a:gd name="adj2" fmla="val -11076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a:p>
            <a:pPr algn="ctr" fontAlgn="auto">
              <a:spcBef>
                <a:spcPts val="0"/>
              </a:spcBef>
              <a:spcAft>
                <a:spcPts val="0"/>
              </a:spcAft>
              <a:defRPr/>
            </a:pPr>
            <a:r>
              <a:rPr lang="fr-CA">
                <a:solidFill>
                  <a:schemeClr val="accent5">
                    <a:lumMod val="60000"/>
                    <a:lumOff val="40000"/>
                  </a:schemeClr>
                </a:solidFill>
              </a:rPr>
              <a:t>Les Livres Prophétiques:</a:t>
            </a:r>
          </a:p>
          <a:p>
            <a:pPr algn="ctr" fontAlgn="auto">
              <a:spcBef>
                <a:spcPts val="0"/>
              </a:spcBef>
              <a:spcAft>
                <a:spcPts val="0"/>
              </a:spcAft>
              <a:defRPr/>
            </a:pPr>
            <a:r>
              <a:rPr lang="fr-CA" sz="1600" err="1"/>
              <a:t>Isaie</a:t>
            </a:r>
            <a:r>
              <a:rPr lang="fr-CA" sz="1600"/>
              <a:t> (</a:t>
            </a:r>
            <a:r>
              <a:rPr lang="fr-CA" sz="1600" err="1"/>
              <a:t>Esaie</a:t>
            </a:r>
            <a:r>
              <a:rPr lang="fr-CA" sz="1600"/>
              <a:t>), Jérémie, Lamentations, Baruch, Ézéchiel, Daniel, Osée, Joël, Amos, Abdias, Jonas, Michée, </a:t>
            </a:r>
            <a:r>
              <a:rPr lang="fr-CA" sz="1600" err="1"/>
              <a:t>Nahoum</a:t>
            </a:r>
            <a:r>
              <a:rPr lang="fr-CA" sz="1600"/>
              <a:t>, </a:t>
            </a:r>
            <a:r>
              <a:rPr lang="fr-CA" sz="1600" err="1"/>
              <a:t>Habaquq</a:t>
            </a:r>
            <a:r>
              <a:rPr lang="fr-CA" sz="1600"/>
              <a:t>, Sophonie, Aggée, Zacharie, Malachie</a:t>
            </a:r>
          </a:p>
          <a:p>
            <a:pPr algn="ctr" fontAlgn="auto">
              <a:spcBef>
                <a:spcPts val="0"/>
              </a:spcBef>
              <a:spcAft>
                <a:spcPts val="0"/>
              </a:spcAft>
              <a:defRPr/>
            </a:pPr>
            <a:endParaRPr lang="fr-CA"/>
          </a:p>
        </p:txBody>
      </p:sp>
      <p:sp>
        <p:nvSpPr>
          <p:cNvPr id="10" name="Rectangle à coins arrondis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98F0DE0-E528-479E-B496-99791EFDD4F1}"/>
              </a:ext>
            </a:extLst>
          </p:cNvPr>
          <p:cNvSpPr/>
          <p:nvPr/>
        </p:nvSpPr>
        <p:spPr>
          <a:xfrm>
            <a:off x="179388" y="188913"/>
            <a:ext cx="3529012" cy="863600"/>
          </a:xfrm>
          <a:prstGeom prst="wedgeRoundRectCallout">
            <a:avLst>
              <a:gd name="adj1" fmla="val 46310"/>
              <a:gd name="adj2" fmla="val 64103"/>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400" b="1"/>
              <a:t>PREMIER TESTAMENT</a:t>
            </a:r>
          </a:p>
          <a:p>
            <a:pPr algn="ctr" fontAlgn="auto">
              <a:spcBef>
                <a:spcPts val="0"/>
              </a:spcBef>
              <a:spcAft>
                <a:spcPts val="0"/>
              </a:spcAft>
              <a:defRPr/>
            </a:pPr>
            <a:r>
              <a:rPr lang="fr-CA" sz="2400" b="1"/>
              <a:t>ou Ancien Testament</a:t>
            </a:r>
          </a:p>
        </p:txBody>
      </p:sp>
      <p:sp>
        <p:nvSpPr>
          <p:cNvPr id="8" name="Rectangle à coins arrondis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C38B1B0-613C-4974-B5AB-690276C12C88}"/>
              </a:ext>
            </a:extLst>
          </p:cNvPr>
          <p:cNvSpPr/>
          <p:nvPr/>
        </p:nvSpPr>
        <p:spPr>
          <a:xfrm>
            <a:off x="4932363" y="3068638"/>
            <a:ext cx="4032250" cy="1152525"/>
          </a:xfrm>
          <a:prstGeom prst="wedgeRoundRectCallout">
            <a:avLst>
              <a:gd name="adj1" fmla="val -71406"/>
              <a:gd name="adj2" fmla="val -7311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solidFill>
                  <a:schemeClr val="accent5">
                    <a:lumMod val="60000"/>
                    <a:lumOff val="40000"/>
                  </a:schemeClr>
                </a:solidFill>
              </a:rPr>
              <a:t>Les Livres Poétiques et Sapientiaux:  </a:t>
            </a:r>
            <a:r>
              <a:rPr lang="fr-CA" sz="1600"/>
              <a:t>Job, Psaumes, Proverbes, Ecclésiaste/</a:t>
            </a:r>
            <a:r>
              <a:rPr lang="fr-CA" sz="1600" err="1"/>
              <a:t>Qohéleth</a:t>
            </a:r>
            <a:r>
              <a:rPr lang="fr-CA" sz="1600"/>
              <a:t>, Cantique des cantiques, Sagesse, Ecclésiastique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Espace réservé du contenu 3" descr="Bible_bibliothequ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A73392-B95B-48DD-99F0-A814C20A5B3F}"/>
              </a:ext>
            </a:extLst>
          </p:cNvPr>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468313" y="549275"/>
            <a:ext cx="4656137" cy="5973763"/>
          </a:xfrm>
        </p:spPr>
      </p:pic>
      <p:sp>
        <p:nvSpPr>
          <p:cNvPr id="6" name="Rectangle à coins arrondis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29640B-60D8-4962-B7D9-61ABAB12920B}"/>
              </a:ext>
            </a:extLst>
          </p:cNvPr>
          <p:cNvSpPr/>
          <p:nvPr/>
        </p:nvSpPr>
        <p:spPr>
          <a:xfrm>
            <a:off x="5364163" y="404813"/>
            <a:ext cx="3529012" cy="863600"/>
          </a:xfrm>
          <a:prstGeom prst="wedgeRoundRectCallout">
            <a:avLst>
              <a:gd name="adj1" fmla="val -73450"/>
              <a:gd name="adj2" fmla="val 3382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solidFill>
                  <a:schemeClr val="accent5">
                    <a:lumMod val="60000"/>
                    <a:lumOff val="40000"/>
                  </a:schemeClr>
                </a:solidFill>
              </a:rPr>
              <a:t>Les Évangiles:</a:t>
            </a:r>
          </a:p>
          <a:p>
            <a:pPr algn="ctr" fontAlgn="auto">
              <a:spcBef>
                <a:spcPts val="0"/>
              </a:spcBef>
              <a:spcAft>
                <a:spcPts val="0"/>
              </a:spcAft>
              <a:defRPr/>
            </a:pPr>
            <a:r>
              <a:rPr lang="fr-CA"/>
              <a:t>Matthieu,  Marc, Luc, Jean</a:t>
            </a:r>
          </a:p>
        </p:txBody>
      </p:sp>
      <p:sp>
        <p:nvSpPr>
          <p:cNvPr id="7" name="Rectangle à coins arrondis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49620DD-DF06-420E-BCA9-BC72757C4760}"/>
              </a:ext>
            </a:extLst>
          </p:cNvPr>
          <p:cNvSpPr/>
          <p:nvPr/>
        </p:nvSpPr>
        <p:spPr>
          <a:xfrm>
            <a:off x="5364163" y="1557338"/>
            <a:ext cx="3529012" cy="863600"/>
          </a:xfrm>
          <a:prstGeom prst="wedgeRoundRectCallout">
            <a:avLst>
              <a:gd name="adj1" fmla="val -75021"/>
              <a:gd name="adj2" fmla="val 2805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t>Les actes des Apôtres</a:t>
            </a:r>
          </a:p>
        </p:txBody>
      </p:sp>
      <p:sp>
        <p:nvSpPr>
          <p:cNvPr id="8" name="Rectangle à coins arrondis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05BB5BA-7585-4324-9B41-FCD820047EB7}"/>
              </a:ext>
            </a:extLst>
          </p:cNvPr>
          <p:cNvSpPr/>
          <p:nvPr/>
        </p:nvSpPr>
        <p:spPr>
          <a:xfrm>
            <a:off x="5364163" y="4797425"/>
            <a:ext cx="3529012" cy="863600"/>
          </a:xfrm>
          <a:prstGeom prst="wedgeRoundRectCallout">
            <a:avLst>
              <a:gd name="adj1" fmla="val -69916"/>
              <a:gd name="adj2" fmla="val 79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solidFill>
                  <a:schemeClr val="accent5">
                    <a:lumMod val="60000"/>
                    <a:lumOff val="40000"/>
                  </a:schemeClr>
                </a:solidFill>
              </a:rPr>
              <a:t>Les épitres catholiques:</a:t>
            </a:r>
          </a:p>
          <a:p>
            <a:pPr algn="ctr" fontAlgn="auto">
              <a:spcBef>
                <a:spcPts val="0"/>
              </a:spcBef>
              <a:spcAft>
                <a:spcPts val="0"/>
              </a:spcAft>
              <a:defRPr/>
            </a:pPr>
            <a:r>
              <a:rPr lang="fr-CA" sz="1600"/>
              <a:t>Jacques, 1 et 2 Pierre, </a:t>
            </a:r>
          </a:p>
          <a:p>
            <a:pPr algn="ctr" fontAlgn="auto">
              <a:spcBef>
                <a:spcPts val="0"/>
              </a:spcBef>
              <a:spcAft>
                <a:spcPts val="0"/>
              </a:spcAft>
              <a:defRPr/>
            </a:pPr>
            <a:r>
              <a:rPr lang="fr-CA" sz="1600"/>
              <a:t>1, 2 et 3 Jean, Jude, Hébreux </a:t>
            </a:r>
          </a:p>
        </p:txBody>
      </p:sp>
      <p:sp>
        <p:nvSpPr>
          <p:cNvPr id="9" name="Rectangle à coins arrondis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4891465-C925-4297-89C8-ECC3A4002D22}"/>
              </a:ext>
            </a:extLst>
          </p:cNvPr>
          <p:cNvSpPr/>
          <p:nvPr/>
        </p:nvSpPr>
        <p:spPr>
          <a:xfrm>
            <a:off x="5364163" y="5876925"/>
            <a:ext cx="3529012" cy="576263"/>
          </a:xfrm>
          <a:prstGeom prst="wedgeRoundRectCallout">
            <a:avLst>
              <a:gd name="adj1" fmla="val -74235"/>
              <a:gd name="adj2" fmla="val -457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t>L’Apocalypse</a:t>
            </a:r>
          </a:p>
        </p:txBody>
      </p:sp>
      <p:sp>
        <p:nvSpPr>
          <p:cNvPr id="10" name="Rectangle à coins arrondis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16412D9-A6E9-4047-A9D1-3A998C664508}"/>
              </a:ext>
            </a:extLst>
          </p:cNvPr>
          <p:cNvSpPr/>
          <p:nvPr/>
        </p:nvSpPr>
        <p:spPr>
          <a:xfrm>
            <a:off x="179388" y="188913"/>
            <a:ext cx="3529012" cy="863600"/>
          </a:xfrm>
          <a:prstGeom prst="wedgeRoundRectCallout">
            <a:avLst>
              <a:gd name="adj1" fmla="val 23928"/>
              <a:gd name="adj2" fmla="val 315830"/>
              <a:gd name="adj3" fmla="val 16667"/>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400" b="1"/>
              <a:t>LE NOUVEAU TESTAMENT</a:t>
            </a:r>
          </a:p>
        </p:txBody>
      </p:sp>
      <p:sp>
        <p:nvSpPr>
          <p:cNvPr id="11" name="Rectangle à coins arrondis 10">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2549880-7A36-4CB0-9671-4543F558757E}"/>
              </a:ext>
            </a:extLst>
          </p:cNvPr>
          <p:cNvSpPr/>
          <p:nvPr/>
        </p:nvSpPr>
        <p:spPr>
          <a:xfrm>
            <a:off x="5364163" y="2781300"/>
            <a:ext cx="3529012" cy="1439863"/>
          </a:xfrm>
          <a:prstGeom prst="wedgeRoundRectCallout">
            <a:avLst>
              <a:gd name="adj1" fmla="val -78923"/>
              <a:gd name="adj2" fmla="val 9079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a:solidFill>
                  <a:schemeClr val="accent5">
                    <a:lumMod val="60000"/>
                    <a:lumOff val="40000"/>
                  </a:schemeClr>
                </a:solidFill>
              </a:rPr>
              <a:t>Les épitres de saint Paul:</a:t>
            </a:r>
          </a:p>
          <a:p>
            <a:pPr algn="ctr" fontAlgn="auto">
              <a:spcBef>
                <a:spcPts val="0"/>
              </a:spcBef>
              <a:spcAft>
                <a:spcPts val="0"/>
              </a:spcAft>
              <a:defRPr/>
            </a:pPr>
            <a:r>
              <a:rPr lang="fr-CA" sz="1600"/>
              <a:t>Romains, 1 et 2 Corinthiens, Galates, Éphésiens, </a:t>
            </a:r>
            <a:r>
              <a:rPr lang="fr-CA" sz="1600" err="1"/>
              <a:t>Philippiens</a:t>
            </a:r>
            <a:r>
              <a:rPr lang="fr-CA" sz="1600"/>
              <a:t>, Colossiens, </a:t>
            </a:r>
          </a:p>
          <a:p>
            <a:pPr algn="ctr" fontAlgn="auto">
              <a:spcBef>
                <a:spcPts val="0"/>
              </a:spcBef>
              <a:spcAft>
                <a:spcPts val="0"/>
              </a:spcAft>
              <a:defRPr/>
            </a:pPr>
            <a:r>
              <a:rPr lang="fr-CA" sz="1600"/>
              <a:t>1 et 2 Thessaloniciens, </a:t>
            </a:r>
          </a:p>
          <a:p>
            <a:pPr algn="ctr" fontAlgn="auto">
              <a:spcBef>
                <a:spcPts val="0"/>
              </a:spcBef>
              <a:spcAft>
                <a:spcPts val="0"/>
              </a:spcAft>
              <a:defRPr/>
            </a:pPr>
            <a:r>
              <a:rPr lang="fr-CA" sz="1600"/>
              <a:t>1 et 2 Timothée, Tite, Philémon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descr="Une image contenant jeu, assis, table, en bo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DD9ADF-0300-4798-A2F9-1AC298A3B703}"/>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421644" y="1812032"/>
            <a:ext cx="8229600" cy="4572000"/>
          </a:xfrm>
          <a:prstGeom prst="rect">
            <a:avLst/>
          </a:prstGeom>
          <a:noFill/>
        </p:spPr>
      </p:pic>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FB9AC79-0F30-4502-B809-216DBC1A5D7E}"/>
              </a:ext>
            </a:extLst>
          </p:cNvPr>
          <p:cNvSpPr>
            <a:spLocks noGrp="1"/>
          </p:cNvSpPr>
          <p:nvPr>
            <p:ph type="title"/>
          </p:nvPr>
        </p:nvSpPr>
        <p:spPr>
          <a:xfrm>
            <a:off x="492756" y="620688"/>
            <a:ext cx="8229600" cy="1191344"/>
          </a:xfrm>
        </p:spPr>
        <p:txBody>
          <a:bodyPr anchor="b">
            <a:normAutofit/>
          </a:bodyPr>
          <a:lstStyle/>
          <a:p>
            <a:pPr algn="ctr">
              <a:lnSpc>
                <a:spcPct val="90000"/>
              </a:lnSpc>
            </a:pPr>
            <a:r>
              <a:rPr lang="fr-CA" sz="3600" b="1">
                <a:effectLst>
                  <a:outerShdw blurRad="38100" dist="38100" dir="2700000" algn="tl">
                    <a:srgbClr val="000000">
                      <a:alpha val="43137"/>
                    </a:srgbClr>
                  </a:outerShdw>
                </a:effectLst>
              </a:rPr>
              <a:t/>
            </a:r>
            <a:br>
              <a:rPr lang="fr-CA" sz="3600" b="1">
                <a:effectLst>
                  <a:outerShdw blurRad="38100" dist="38100" dir="2700000" algn="tl">
                    <a:srgbClr val="000000">
                      <a:alpha val="43137"/>
                    </a:srgbClr>
                  </a:outerShdw>
                </a:effectLst>
              </a:rPr>
            </a:br>
            <a:endParaRPr lang="fr-CA" sz="3600"/>
          </a:p>
        </p:txBody>
      </p:sp>
      <p:pic>
        <p:nvPicPr>
          <p:cNvPr id="7" name="Graphique 6" descr="Point d’interrog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C72B80-3713-4B36-9487-D29329B88476}"/>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4932040" y="2132856"/>
            <a:ext cx="1850504" cy="1850504"/>
          </a:xfrm>
          <a:prstGeom prst="rect">
            <a:avLst/>
          </a:prstGeom>
        </p:spPr>
      </p:pic>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51F7845-F13E-4238-B947-13267736A2CE}"/>
              </a:ext>
            </a:extLst>
          </p:cNvPr>
          <p:cNvSpPr txBox="1">
            <a:spLocks/>
          </p:cNvSpPr>
          <p:nvPr/>
        </p:nvSpPr>
        <p:spPr>
          <a:xfrm>
            <a:off x="421644" y="240678"/>
            <a:ext cx="8229600" cy="1571354"/>
          </a:xfrm>
          <a:prstGeom prst="rect">
            <a:avLst/>
          </a:prstGeom>
          <a:solidFill>
            <a:schemeClr val="accent5">
              <a:alpha val="60000"/>
            </a:schemeClr>
          </a:solidFill>
          <a:ln w="6350" cap="rnd">
            <a:noFill/>
          </a:ln>
        </p:spPr>
        <p:txBody>
          <a:bodyPr vert="horz" rtlCol="0" anchor="b" anchorCtr="0">
            <a:normAutofit fontScale="85000" lnSpcReduction="10000"/>
          </a:bodyPr>
          <a:lst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a:lstStyle>
          <a:p>
            <a:r>
              <a:rPr lang="fr-CA" sz="4700" cap="all">
                <a:solidFill>
                  <a:schemeClr val="accent3">
                    <a:lumMod val="50000"/>
                  </a:schemeClr>
                </a:solidFill>
                <a:latin typeface="Algerian" panose="04020705040A02060702" pitchFamily="82" charset="0"/>
              </a:rPr>
              <a:t>Comment chercher</a:t>
            </a:r>
          </a:p>
          <a:p>
            <a:r>
              <a:rPr lang="fr-CA" sz="4700" cap="all">
                <a:solidFill>
                  <a:schemeClr val="accent3">
                    <a:lumMod val="50000"/>
                  </a:schemeClr>
                </a:solidFill>
                <a:latin typeface="Algerian" panose="04020705040A02060702" pitchFamily="82" charset="0"/>
              </a:rPr>
              <a:t>dans la Bible/Bibliothèque?</a:t>
            </a:r>
            <a:endParaRPr lang="fr-CA" sz="3300">
              <a:solidFill>
                <a:schemeClr val="accent3">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37701609"/>
      </p:ext>
    </p:extLst>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Espace réservé du contenu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6798C0-4D4D-4AD1-BA10-A8C194BF4DC3}"/>
              </a:ext>
            </a:extLst>
          </p:cNvPr>
          <p:cNvPicPr>
            <a:picLocks noChangeAspect="1"/>
          </p:cNvPicPr>
          <p:nvPr/>
        </p:nvPicPr>
        <p:blipFill>
          <a:blip r:embed="rId3"/>
          <a:stretch>
            <a:fillRect/>
          </a:stretch>
        </p:blipFill>
        <p:spPr bwMode="auto">
          <a:xfrm>
            <a:off x="611560" y="836712"/>
            <a:ext cx="5886107" cy="5715000"/>
          </a:xfrm>
          <a:prstGeom prst="rect">
            <a:avLst/>
          </a:prstGeom>
          <a:solidFill>
            <a:srgbClr val="FFFF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2" name="Espace réservé du contenu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A3682D-FD72-4EC0-8FDF-18D5A44138DA}"/>
              </a:ext>
            </a:extLst>
          </p:cNvPr>
          <p:cNvSpPr>
            <a:spLocks noGrp="1"/>
          </p:cNvSpPr>
          <p:nvPr>
            <p:ph type="body" idx="2"/>
          </p:nvPr>
        </p:nvSpPr>
        <p:spPr>
          <a:xfrm>
            <a:off x="107504" y="230972"/>
            <a:ext cx="5199112" cy="576064"/>
          </a:xfrm>
        </p:spPr>
        <p:txBody>
          <a:bodyPr wrap="square" anchor="t">
            <a:normAutofit/>
          </a:bodyPr>
          <a:lstStyle/>
          <a:p>
            <a:pPr marL="410845" lvl="2" indent="0">
              <a:spcBef>
                <a:spcPts val="600"/>
              </a:spcBef>
              <a:buClr>
                <a:schemeClr val="accent2"/>
              </a:buClr>
            </a:pPr>
            <a:r>
              <a:rPr lang="fr-CA" sz="3000" b="1">
                <a:solidFill>
                  <a:schemeClr val="accent2">
                    <a:lumMod val="75000"/>
                  </a:schemeClr>
                </a:solidFill>
              </a:rPr>
              <a:t>Chaque livre a un </a:t>
            </a:r>
            <a:r>
              <a:rPr lang="fr-CA" sz="3000" b="1">
                <a:solidFill>
                  <a:schemeClr val="accent1"/>
                </a:solidFill>
              </a:rPr>
              <a:t>nom …</a:t>
            </a:r>
          </a:p>
          <a:p>
            <a:pPr marL="274320" indent="-274320" fontAlgn="auto">
              <a:spcAft>
                <a:spcPts val="0"/>
              </a:spcAft>
              <a:buFont typeface="Wingdings 2"/>
              <a:buChar char=""/>
              <a:defRPr/>
            </a:pPr>
            <a:endParaRPr lang="fr-CA"/>
          </a:p>
        </p:txBody>
      </p:sp>
      <p:sp>
        <p:nvSpPr>
          <p:cNvPr id="14" name="Titl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2B96994-3920-453E-BDAC-8F8D15D630AB}"/>
              </a:ext>
            </a:extLst>
          </p:cNvPr>
          <p:cNvSpPr>
            <a:spLocks noGrp="1"/>
          </p:cNvSpPr>
          <p:nvPr>
            <p:ph type="title"/>
          </p:nvPr>
        </p:nvSpPr>
        <p:spPr>
          <a:xfrm>
            <a:off x="6734488" y="2420888"/>
            <a:ext cx="1981200" cy="2683768"/>
          </a:xfrm>
        </p:spPr>
        <p:txBody>
          <a:bodyPr>
            <a:normAutofit fontScale="90000"/>
          </a:bodyPr>
          <a:lstStyle/>
          <a:p>
            <a:pPr algn="ctr"/>
            <a:r>
              <a:rPr lang="fr-CA" sz="3600">
                <a:solidFill>
                  <a:schemeClr val="accent5">
                    <a:lumMod val="60000"/>
                    <a:lumOff val="40000"/>
                  </a:schemeClr>
                </a:solidFill>
              </a:rPr>
              <a:t>Chercher à l’aide d’une référence biblique:</a:t>
            </a:r>
            <a:r>
              <a:rPr lang="fr-CA">
                <a:solidFill>
                  <a:schemeClr val="accent5">
                    <a:lumMod val="60000"/>
                    <a:lumOff val="40000"/>
                  </a:schemeClr>
                </a:solidFill>
              </a:rPr>
              <a:t/>
            </a:r>
            <a:br>
              <a:rPr lang="fr-CA">
                <a:solidFill>
                  <a:schemeClr val="accent5">
                    <a:lumMod val="60000"/>
                    <a:lumOff val="40000"/>
                  </a:schemeClr>
                </a:solidFill>
              </a:rPr>
            </a:br>
            <a:endParaRPr lang="en-US"/>
          </a:p>
        </p:txBody>
      </p:sp>
      <p:pic>
        <p:nvPicPr>
          <p:cNvPr id="10" name="Graphique 9" descr="Point d’interrog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91EB8E3-B923-49F0-AF77-C2DEAA971558}"/>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6862936" y="341800"/>
            <a:ext cx="1850504" cy="185050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9A3682D-FD72-4EC0-8FDF-18D5A44138DA}"/>
              </a:ext>
            </a:extLst>
          </p:cNvPr>
          <p:cNvSpPr>
            <a:spLocks noGrp="1"/>
          </p:cNvSpPr>
          <p:nvPr>
            <p:ph idx="1"/>
          </p:nvPr>
        </p:nvSpPr>
        <p:spPr>
          <a:xfrm>
            <a:off x="457200" y="534068"/>
            <a:ext cx="8229600" cy="5919267"/>
          </a:xfrm>
        </p:spPr>
        <p:txBody>
          <a:bodyPr>
            <a:normAutofit lnSpcReduction="10000"/>
          </a:bodyPr>
          <a:lstStyle/>
          <a:p>
            <a:pPr marL="457200" lvl="1" indent="-457200" fontAlgn="auto">
              <a:spcBef>
                <a:spcPts val="600"/>
              </a:spcBef>
              <a:spcAft>
                <a:spcPts val="0"/>
              </a:spcAft>
              <a:buClr>
                <a:schemeClr val="accent2"/>
              </a:buClr>
              <a:buFont typeface="Wingdings" panose="05000000000000000000" pitchFamily="2" charset="2"/>
              <a:buChar char="Ø"/>
              <a:defRPr/>
            </a:pPr>
            <a:r>
              <a:rPr lang="fr-CA" sz="3000" b="1">
                <a:solidFill>
                  <a:schemeClr val="accent5">
                    <a:lumMod val="60000"/>
                    <a:lumOff val="40000"/>
                  </a:schemeClr>
                </a:solidFill>
              </a:rPr>
              <a:t>Chercher à l’aide d’une référence biblique:</a:t>
            </a:r>
          </a:p>
          <a:p>
            <a:pPr marL="410845" lvl="2" indent="0">
              <a:spcBef>
                <a:spcPts val="600"/>
              </a:spcBef>
              <a:buClr>
                <a:schemeClr val="accent2"/>
              </a:buClr>
              <a:buNone/>
            </a:pPr>
            <a:r>
              <a:rPr lang="fr-CA" sz="2600" b="1">
                <a:solidFill>
                  <a:schemeClr val="accent2">
                    <a:lumMod val="75000"/>
                  </a:schemeClr>
                </a:solidFill>
              </a:rPr>
              <a:t>Chaque livre a un </a:t>
            </a:r>
            <a:r>
              <a:rPr lang="fr-CA" sz="2600" b="1">
                <a:solidFill>
                  <a:schemeClr val="accent1"/>
                </a:solidFill>
              </a:rPr>
              <a:t>nom …</a:t>
            </a:r>
          </a:p>
          <a:p>
            <a:pPr marL="410845" lvl="2" indent="0">
              <a:spcBef>
                <a:spcPts val="600"/>
              </a:spcBef>
              <a:buClr>
                <a:schemeClr val="accent2"/>
              </a:buClr>
              <a:buNone/>
            </a:pPr>
            <a:r>
              <a:rPr lang="fr-CA" sz="2600" b="1">
                <a:solidFill>
                  <a:schemeClr val="accent2">
                    <a:lumMod val="75000"/>
                  </a:schemeClr>
                </a:solidFill>
              </a:rPr>
              <a:t>Chaque livre est divisé en </a:t>
            </a:r>
            <a:r>
              <a:rPr lang="fr-CA" sz="2600" b="1">
                <a:solidFill>
                  <a:schemeClr val="accent5">
                    <a:lumMod val="60000"/>
                    <a:lumOff val="40000"/>
                  </a:schemeClr>
                </a:solidFill>
              </a:rPr>
              <a:t>chapitres …</a:t>
            </a:r>
          </a:p>
          <a:p>
            <a:pPr marL="410845" lvl="2" indent="0">
              <a:spcBef>
                <a:spcPts val="600"/>
              </a:spcBef>
              <a:buClr>
                <a:schemeClr val="accent2"/>
              </a:buClr>
              <a:buNone/>
            </a:pPr>
            <a:r>
              <a:rPr lang="fr-CA" sz="2600" b="1">
                <a:solidFill>
                  <a:schemeClr val="accent2">
                    <a:lumMod val="75000"/>
                  </a:schemeClr>
                </a:solidFill>
              </a:rPr>
              <a:t>Chaque chapitre est divisé en </a:t>
            </a:r>
            <a:r>
              <a:rPr lang="fr-CA" sz="2600" b="1">
                <a:solidFill>
                  <a:schemeClr val="bg2"/>
                </a:solidFill>
              </a:rPr>
              <a:t>versets …</a:t>
            </a:r>
          </a:p>
          <a:p>
            <a:pPr marL="365125" lvl="2" indent="0" fontAlgn="auto">
              <a:spcBef>
                <a:spcPts val="600"/>
              </a:spcBef>
              <a:spcAft>
                <a:spcPts val="0"/>
              </a:spcAft>
              <a:buClr>
                <a:schemeClr val="accent2"/>
              </a:buClr>
              <a:buNone/>
              <a:defRPr/>
            </a:pPr>
            <a:endParaRPr lang="fr-CA" sz="2700" b="1">
              <a:solidFill>
                <a:schemeClr val="accent2">
                  <a:lumMod val="75000"/>
                </a:schemeClr>
              </a:solidFill>
            </a:endParaRPr>
          </a:p>
          <a:p>
            <a:pPr marL="640080" lvl="2" fontAlgn="auto">
              <a:spcBef>
                <a:spcPts val="600"/>
              </a:spcBef>
              <a:spcAft>
                <a:spcPts val="0"/>
              </a:spcAft>
              <a:buClr>
                <a:schemeClr val="accent2"/>
              </a:buClr>
              <a:buFont typeface="Wingdings 2"/>
              <a:buNone/>
              <a:defRPr/>
            </a:pPr>
            <a:r>
              <a:rPr lang="fr-CA" sz="2700">
                <a:solidFill>
                  <a:schemeClr val="accent5">
                    <a:lumMod val="60000"/>
                    <a:lumOff val="40000"/>
                  </a:schemeClr>
                </a:solidFill>
              </a:rPr>
              <a:t>	</a:t>
            </a:r>
          </a:p>
          <a:p>
            <a:pPr marL="640080" lvl="2" fontAlgn="auto">
              <a:spcBef>
                <a:spcPts val="600"/>
              </a:spcBef>
              <a:spcAft>
                <a:spcPts val="0"/>
              </a:spcAft>
              <a:buClr>
                <a:schemeClr val="accent2"/>
              </a:buClr>
              <a:buFont typeface="Wingdings 2"/>
              <a:buNone/>
              <a:defRPr/>
            </a:pPr>
            <a:endParaRPr lang="fr-CA" sz="2700" b="1">
              <a:solidFill>
                <a:schemeClr val="accent5">
                  <a:lumMod val="60000"/>
                  <a:lumOff val="40000"/>
                </a:schemeClr>
              </a:solidFill>
            </a:endParaRPr>
          </a:p>
          <a:p>
            <a:pPr marL="640080" lvl="2" fontAlgn="auto">
              <a:spcBef>
                <a:spcPts val="600"/>
              </a:spcBef>
              <a:spcAft>
                <a:spcPts val="0"/>
              </a:spcAft>
              <a:buClr>
                <a:schemeClr val="accent2"/>
              </a:buClr>
              <a:buFont typeface="Wingdings 2"/>
              <a:buNone/>
              <a:defRPr/>
            </a:pPr>
            <a:endParaRPr lang="fr-CA" sz="2800" b="1">
              <a:solidFill>
                <a:schemeClr val="accent5">
                  <a:lumMod val="60000"/>
                  <a:lumOff val="40000"/>
                </a:schemeClr>
              </a:solidFill>
            </a:endParaRPr>
          </a:p>
          <a:p>
            <a:pPr marL="640080" lvl="2" fontAlgn="auto">
              <a:spcBef>
                <a:spcPts val="600"/>
              </a:spcBef>
              <a:spcAft>
                <a:spcPts val="0"/>
              </a:spcAft>
              <a:buClr>
                <a:schemeClr val="accent2"/>
              </a:buClr>
              <a:buFont typeface="Wingdings 2"/>
              <a:buNone/>
              <a:defRPr/>
            </a:pPr>
            <a:endParaRPr lang="fr-CA" sz="2800" b="1">
              <a:solidFill>
                <a:schemeClr val="accent5">
                  <a:lumMod val="60000"/>
                  <a:lumOff val="40000"/>
                </a:schemeClr>
              </a:solidFill>
            </a:endParaRPr>
          </a:p>
          <a:p>
            <a:pPr marL="274320" lvl="1" indent="-274320" fontAlgn="auto">
              <a:spcBef>
                <a:spcPts val="600"/>
              </a:spcBef>
              <a:spcAft>
                <a:spcPts val="0"/>
              </a:spcAft>
              <a:buClr>
                <a:schemeClr val="accent2"/>
              </a:buClr>
              <a:buFont typeface="Wingdings 2"/>
              <a:buChar char=""/>
              <a:defRPr/>
            </a:pPr>
            <a:r>
              <a:rPr lang="fr-CA" sz="3000" b="1">
                <a:solidFill>
                  <a:schemeClr val="accent2">
                    <a:lumMod val="75000"/>
                  </a:schemeClr>
                </a:solidFill>
              </a:rPr>
              <a:t>Voici une référence biblique:  </a:t>
            </a:r>
            <a:r>
              <a:rPr lang="fr-CA" sz="3000" b="1" err="1">
                <a:solidFill>
                  <a:schemeClr val="accent1"/>
                </a:solidFill>
              </a:rPr>
              <a:t>Gn</a:t>
            </a:r>
            <a:r>
              <a:rPr lang="fr-CA" sz="3000" b="1">
                <a:solidFill>
                  <a:schemeClr val="accent2">
                    <a:lumMod val="75000"/>
                  </a:schemeClr>
                </a:solidFill>
              </a:rPr>
              <a:t> </a:t>
            </a:r>
            <a:r>
              <a:rPr lang="fr-CA" sz="3000" b="1">
                <a:solidFill>
                  <a:schemeClr val="accent5">
                    <a:lumMod val="60000"/>
                    <a:lumOff val="40000"/>
                  </a:schemeClr>
                </a:solidFill>
              </a:rPr>
              <a:t>2</a:t>
            </a:r>
            <a:r>
              <a:rPr lang="fr-CA" sz="3000" b="1">
                <a:solidFill>
                  <a:schemeClr val="accent2">
                    <a:lumMod val="75000"/>
                  </a:schemeClr>
                </a:solidFill>
              </a:rPr>
              <a:t>, </a:t>
            </a:r>
            <a:r>
              <a:rPr lang="fr-CA" sz="3000" b="1">
                <a:solidFill>
                  <a:schemeClr val="bg2"/>
                </a:solidFill>
              </a:rPr>
              <a:t>7</a:t>
            </a:r>
          </a:p>
          <a:p>
            <a:pPr marL="640080" lvl="2" fontAlgn="auto">
              <a:spcBef>
                <a:spcPts val="600"/>
              </a:spcBef>
              <a:spcAft>
                <a:spcPts val="0"/>
              </a:spcAft>
              <a:buClr>
                <a:schemeClr val="accent2"/>
              </a:buClr>
              <a:buFont typeface="Wingdings 2"/>
              <a:buNone/>
              <a:defRPr/>
            </a:pPr>
            <a:r>
              <a:rPr lang="fr-CA" sz="2800" b="1">
                <a:solidFill>
                  <a:schemeClr val="accent2">
                    <a:lumMod val="75000"/>
                  </a:schemeClr>
                </a:solidFill>
              </a:rPr>
              <a:t>   </a:t>
            </a:r>
            <a:r>
              <a:rPr lang="fr-CA" sz="2800" b="1">
                <a:solidFill>
                  <a:schemeClr val="accent1"/>
                </a:solidFill>
              </a:rPr>
              <a:t>Livre de la Genèse,</a:t>
            </a:r>
            <a:r>
              <a:rPr lang="fr-CA" sz="2800" b="1">
                <a:solidFill>
                  <a:schemeClr val="accent5">
                    <a:lumMod val="60000"/>
                    <a:lumOff val="40000"/>
                  </a:schemeClr>
                </a:solidFill>
              </a:rPr>
              <a:t>  chapitre 2,  </a:t>
            </a:r>
            <a:r>
              <a:rPr lang="fr-CA" sz="2800" b="1">
                <a:solidFill>
                  <a:schemeClr val="bg2"/>
                </a:solidFill>
              </a:rPr>
              <a:t>verset 7</a:t>
            </a:r>
          </a:p>
          <a:p>
            <a:pPr marL="274320" indent="-274320" fontAlgn="auto">
              <a:spcAft>
                <a:spcPts val="0"/>
              </a:spcAft>
              <a:buFont typeface="Wingdings 2"/>
              <a:buChar char=""/>
              <a:defRPr/>
            </a:pPr>
            <a:endParaRPr lang="fr-CA"/>
          </a:p>
        </p:txBody>
      </p:sp>
      <p:sp>
        <p:nvSpPr>
          <p:cNvPr id="4" name="ZoneText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DF5D24C-B488-4500-90D0-A65DB310F64A}"/>
              </a:ext>
            </a:extLst>
          </p:cNvPr>
          <p:cNvSpPr txBox="1"/>
          <p:nvPr/>
        </p:nvSpPr>
        <p:spPr>
          <a:xfrm>
            <a:off x="1187624" y="2852936"/>
            <a:ext cx="6696744" cy="1692771"/>
          </a:xfrm>
          <a:prstGeom prst="rect">
            <a:avLst/>
          </a:prstGeom>
          <a:solidFill>
            <a:schemeClr val="accent5">
              <a:lumMod val="40000"/>
              <a:lumOff val="60000"/>
            </a:schemeClr>
          </a:solidFill>
          <a:ln>
            <a:solidFill>
              <a:schemeClr val="accent1">
                <a:shade val="50000"/>
              </a:schemeClr>
            </a:solidFill>
          </a:ln>
        </p:spPr>
        <p:txBody>
          <a:bodyPr wrap="square" rtlCol="0">
            <a:spAutoFit/>
          </a:bodyPr>
          <a:lstStyle/>
          <a:p>
            <a:pPr marL="6350" lvl="2" indent="-6350" algn="just" fontAlgn="auto">
              <a:spcBef>
                <a:spcPts val="600"/>
              </a:spcBef>
              <a:spcAft>
                <a:spcPts val="0"/>
              </a:spcAft>
              <a:buClr>
                <a:srgbClr val="3F3D66"/>
              </a:buClr>
              <a:buSzPct val="85000"/>
              <a:defRPr/>
            </a:pPr>
            <a:r>
              <a:rPr lang="fr-CA" sz="2600" b="1" i="1">
                <a:solidFill>
                  <a:schemeClr val="accent4">
                    <a:lumMod val="50000"/>
                  </a:schemeClr>
                </a:solidFill>
                <a:latin typeface="Candara" panose="020E0502030303020204" pitchFamily="34" charset="0"/>
              </a:rPr>
              <a:t>À l’origine, les livres de la Bible n’avaient ni chapitres, ni versets. C’est au Moyen Âge que sont apparus les chapitres. Puis, au XVIe siècle, les chapitres ont été divisés en versets.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96552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358A72F-7436-400D-9D0A-8152E030806D}"/>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rot="10800000">
            <a:off x="4333564" y="44624"/>
            <a:ext cx="4774939" cy="6782056"/>
          </a:xfrm>
          <a:prstGeom prst="rect">
            <a:avLst/>
          </a:prstGeom>
        </p:spPr>
      </p:pic>
      <p:sp>
        <p:nvSpPr>
          <p:cNvPr id="3" name="Titre 2"/>
          <p:cNvSpPr>
            <a:spLocks noGrp="1"/>
          </p:cNvSpPr>
          <p:nvPr>
            <p:ph type="title"/>
          </p:nvPr>
        </p:nvSpPr>
        <p:spPr>
          <a:xfrm>
            <a:off x="457200" y="152400"/>
            <a:ext cx="8229600" cy="612304"/>
          </a:xfrm>
        </p:spPr>
        <p:txBody>
          <a:bodyPr>
            <a:normAutofit fontScale="90000"/>
          </a:bodyPr>
          <a:lstStyle/>
          <a:p>
            <a:r>
              <a:rPr lang="fr-CA"/>
              <a:t>Gn 2, 7</a:t>
            </a:r>
          </a:p>
        </p:txBody>
      </p:sp>
      <p:sp>
        <p:nvSpPr>
          <p:cNvPr id="5" name="Rectangle à coins arrondis 4"/>
          <p:cNvSpPr/>
          <p:nvPr/>
        </p:nvSpPr>
        <p:spPr>
          <a:xfrm>
            <a:off x="251520" y="5229200"/>
            <a:ext cx="3528392" cy="864096"/>
          </a:xfrm>
          <a:prstGeom prst="wedgeRoundRectCallout">
            <a:avLst>
              <a:gd name="adj1" fmla="val 70923"/>
              <a:gd name="adj2" fmla="val -37002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white"/>
                </a:solidFill>
                <a:effectLst/>
                <a:uLnTx/>
                <a:uFillTx/>
                <a:latin typeface="Constantia"/>
                <a:ea typeface="+mn-ea"/>
                <a:cs typeface="+mn-cs"/>
              </a:rPr>
              <a:t>Le chiffre 2 </a:t>
            </a:r>
            <a:r>
              <a:rPr kumimoji="0" lang="fr-CA" sz="1800" b="0" i="0" u="none" strike="noStrike" kern="1200" cap="none" spc="0" normalizeH="0" baseline="0" noProof="0">
                <a:ln>
                  <a:noFill/>
                </a:ln>
                <a:solidFill>
                  <a:srgbClr val="AF8B1E">
                    <a:lumMod val="60000"/>
                    <a:lumOff val="40000"/>
                  </a:srgbClr>
                </a:solidFill>
                <a:effectLst/>
                <a:uLnTx/>
                <a:uFillTx/>
                <a:latin typeface="Constantia"/>
                <a:ea typeface="+mn-ea"/>
                <a:cs typeface="+mn-cs"/>
              </a:rPr>
              <a:t>indique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srgbClr val="AF8B1E">
                    <a:lumMod val="60000"/>
                    <a:lumOff val="40000"/>
                  </a:srgbClr>
                </a:solidFill>
                <a:effectLst/>
                <a:uLnTx/>
                <a:uFillTx/>
                <a:latin typeface="Constantia"/>
                <a:ea typeface="+mn-ea"/>
                <a:cs typeface="+mn-cs"/>
              </a:rPr>
              <a:t>le début du chapitre 2</a:t>
            </a:r>
          </a:p>
        </p:txBody>
      </p:sp>
      <p:sp>
        <p:nvSpPr>
          <p:cNvPr id="6" name="Rectangle à coins arrondis 5"/>
          <p:cNvSpPr/>
          <p:nvPr/>
        </p:nvSpPr>
        <p:spPr>
          <a:xfrm>
            <a:off x="107504" y="836712"/>
            <a:ext cx="2808312" cy="864096"/>
          </a:xfrm>
          <a:prstGeom prst="wedgeRoundRectCallout">
            <a:avLst>
              <a:gd name="adj1" fmla="val 171490"/>
              <a:gd name="adj2" fmla="val -11519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a:ln>
                  <a:noFill/>
                </a:ln>
                <a:solidFill>
                  <a:prstClr val="white"/>
                </a:solidFill>
                <a:effectLst/>
                <a:uLnTx/>
                <a:uFillTx/>
                <a:latin typeface="Constantia"/>
                <a:ea typeface="+mn-ea"/>
                <a:cs typeface="+mn-cs"/>
              </a:rPr>
              <a:t>Chap. 1 à 2 </a:t>
            </a:r>
            <a:r>
              <a:rPr kumimoji="0" lang="fr-CA" sz="1800" b="0" i="0" u="none" strike="noStrike" kern="1200" cap="none" spc="0" normalizeH="0" baseline="0" noProof="0">
                <a:ln>
                  <a:noFill/>
                </a:ln>
                <a:solidFill>
                  <a:srgbClr val="AF8B1E">
                    <a:lumMod val="60000"/>
                    <a:lumOff val="40000"/>
                  </a:srgbClr>
                </a:solidFill>
                <a:effectLst/>
                <a:uLnTx/>
                <a:uFillTx/>
                <a:latin typeface="Constantia"/>
                <a:ea typeface="+mn-ea"/>
                <a:cs typeface="+mn-cs"/>
              </a:rPr>
              <a:t>indique les chapitres de la page</a:t>
            </a:r>
          </a:p>
        </p:txBody>
      </p:sp>
      <p:sp>
        <p:nvSpPr>
          <p:cNvPr id="7" name="Rectangle 6"/>
          <p:cNvSpPr/>
          <p:nvPr/>
        </p:nvSpPr>
        <p:spPr>
          <a:xfrm>
            <a:off x="4570026" y="2276872"/>
            <a:ext cx="362013" cy="360040"/>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1" name="Rectangle 10"/>
          <p:cNvSpPr/>
          <p:nvPr/>
        </p:nvSpPr>
        <p:spPr>
          <a:xfrm>
            <a:off x="4572000" y="4809238"/>
            <a:ext cx="2160240" cy="612304"/>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0" name="Rectangle à coins arrondis 9"/>
          <p:cNvSpPr/>
          <p:nvPr/>
        </p:nvSpPr>
        <p:spPr>
          <a:xfrm>
            <a:off x="107504" y="2060848"/>
            <a:ext cx="3024336" cy="2664296"/>
          </a:xfrm>
          <a:prstGeom prst="wedgeRoundRectCallout">
            <a:avLst>
              <a:gd name="adj1" fmla="val 100062"/>
              <a:gd name="adj2" fmla="val 56210"/>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a:ln>
                  <a:noFill/>
                </a:ln>
                <a:solidFill>
                  <a:prstClr val="black"/>
                </a:solidFill>
                <a:effectLst/>
                <a:uLnTx/>
                <a:uFillTx/>
                <a:latin typeface="Constantia"/>
                <a:ea typeface="+mn-ea"/>
                <a:cs typeface="+mn-cs"/>
              </a:rPr>
              <a:t>Gn 2,7 </a:t>
            </a:r>
            <a:r>
              <a:rPr kumimoji="0" lang="fr-CA" sz="2000" b="0" i="0" u="none" strike="noStrike" kern="1200" cap="none" spc="0" normalizeH="0" baseline="0" noProof="0">
                <a:ln>
                  <a:noFill/>
                </a:ln>
                <a:solidFill>
                  <a:srgbClr val="C00000"/>
                </a:solidFill>
                <a:effectLst/>
                <a:uLnTx/>
                <a:uFillTx/>
                <a:latin typeface="Constantia"/>
                <a:ea typeface="+mn-ea"/>
                <a:cs typeface="+mn-cs"/>
              </a:rPr>
              <a:t>: Le Seigneur prend de la poussière du sol et il forme  un être humain. Puis il souffle dans son nez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a:ln>
                  <a:noFill/>
                </a:ln>
                <a:solidFill>
                  <a:srgbClr val="C00000"/>
                </a:solidFill>
                <a:effectLst/>
                <a:uLnTx/>
                <a:uFillTx/>
                <a:latin typeface="Constantia"/>
                <a:ea typeface="+mn-ea"/>
                <a:cs typeface="+mn-cs"/>
              </a:rPr>
              <a:t>le souffle de vie,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000" b="0" i="0" u="none" strike="noStrike" kern="1200" cap="none" spc="0" normalizeH="0" baseline="0" noProof="0">
                <a:ln>
                  <a:noFill/>
                </a:ln>
                <a:solidFill>
                  <a:srgbClr val="C00000"/>
                </a:solidFill>
                <a:effectLst/>
                <a:uLnTx/>
                <a:uFillTx/>
                <a:latin typeface="Constantia"/>
                <a:ea typeface="+mn-ea"/>
                <a:cs typeface="+mn-cs"/>
              </a:rPr>
              <a:t>et cet homme devint être vivant.</a:t>
            </a:r>
          </a:p>
        </p:txBody>
      </p:sp>
      <p:sp>
        <p:nvSpPr>
          <p:cNvPr id="8" name="Rectangle 7"/>
          <p:cNvSpPr/>
          <p:nvPr/>
        </p:nvSpPr>
        <p:spPr>
          <a:xfrm>
            <a:off x="4644008" y="4867685"/>
            <a:ext cx="144016" cy="144016"/>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onstanti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7" presetClass="entr" presetSubtype="8"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1000" fill="hold"/>
                                        <p:tgtEl>
                                          <p:spTgt spid="5"/>
                                        </p:tgtEl>
                                        <p:attrNameLst>
                                          <p:attrName>ppt_x</p:attrName>
                                        </p:attrNameLst>
                                      </p:cBhvr>
                                      <p:tavLst>
                                        <p:tav tm="0">
                                          <p:val>
                                            <p:strVal val="0-#ppt_w/2"/>
                                          </p:val>
                                        </p:tav>
                                        <p:tav tm="100000">
                                          <p:val>
                                            <p:strVal val="#ppt_x"/>
                                          </p:val>
                                        </p:tav>
                                      </p:tavLst>
                                    </p:anim>
                                    <p:anim calcmode="lin" valueType="num">
                                      <p:cBhvr additive="base">
                                        <p:cTn id="20"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500"/>
                            </p:stCondLst>
                            <p:childTnLst>
                              <p:par>
                                <p:cTn id="29" presetID="53"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1" grpId="0" animBg="1"/>
      <p:bldP spid="10" grpId="0" animBg="1"/>
      <p:bldP spid="8" grpId="0" animBg="1"/>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2287D8-0245-4107-A500-886AB816186D}"/>
              </a:ext>
            </a:extLst>
          </p:cNvPr>
          <p:cNvSpPr>
            <a:spLocks noGrp="1"/>
          </p:cNvSpPr>
          <p:nvPr>
            <p:ph type="title"/>
          </p:nvPr>
        </p:nvSpPr>
        <p:spPr>
          <a:xfrm>
            <a:off x="360759" y="3752849"/>
            <a:ext cx="2468166" cy="2452687"/>
          </a:xfrm>
        </p:spPr>
        <p:txBody>
          <a:bodyPr anchor="ctr">
            <a:normAutofit/>
          </a:bodyPr>
          <a:lstStyle/>
          <a:p>
            <a:r>
              <a:rPr lang="fr-CA" sz="3100" b="1">
                <a:latin typeface="Verdana" panose="020B0604030504040204" pitchFamily="34" charset="0"/>
                <a:ea typeface="Verdana" panose="020B0604030504040204" pitchFamily="34" charset="0"/>
              </a:rPr>
              <a:t>Objectifs de la rencontre</a:t>
            </a:r>
          </a:p>
        </p:txBody>
      </p:sp>
      <p:sp>
        <p:nvSpPr>
          <p:cNvPr id="9" name="Content Placeholder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1C515C-1BC7-4281-9EB6-735D64F4F0D3}"/>
              </a:ext>
            </a:extLst>
          </p:cNvPr>
          <p:cNvSpPr>
            <a:spLocks noGrp="1"/>
          </p:cNvSpPr>
          <p:nvPr>
            <p:ph idx="1"/>
          </p:nvPr>
        </p:nvSpPr>
        <p:spPr>
          <a:xfrm>
            <a:off x="3169181" y="4116580"/>
            <a:ext cx="5614060" cy="1904707"/>
          </a:xfrm>
        </p:spPr>
        <p:txBody>
          <a:bodyPr anchor="ctr">
            <a:normAutofit fontScale="92500"/>
          </a:bodyPr>
          <a:lstStyle/>
          <a:p>
            <a:r>
              <a:rPr lang="fr-CA"/>
              <a:t>Se familiariser avec la Bible</a:t>
            </a:r>
          </a:p>
          <a:p>
            <a:r>
              <a:rPr lang="fr-CA"/>
              <a:t>Apprendre à chercher dans une Bible</a:t>
            </a:r>
          </a:p>
          <a:p>
            <a:r>
              <a:rPr lang="fr-CA"/>
              <a:t>Découvrir que la Bible est une Parole Vivante pour aujourd’hui</a:t>
            </a:r>
          </a:p>
          <a:p>
            <a:endParaRPr lang="en-US" sz="1600"/>
          </a:p>
        </p:txBody>
      </p:sp>
      <p:pic>
        <p:nvPicPr>
          <p:cNvPr id="5" name="Image 4" descr="Une image contenant eau, extérieur, plage, tabl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897920A-0F1C-4C49-AB2A-DE52A2D0871B}"/>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188640"/>
            <a:ext cx="9144000" cy="3240360"/>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25885754"/>
      </p:ext>
    </p:extLst>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67544" y="1124744"/>
            <a:ext cx="8229600" cy="5328592"/>
          </a:xfrm>
        </p:spPr>
        <p:txBody>
          <a:bodyPr>
            <a:normAutofit/>
          </a:bodyPr>
          <a:lstStyle/>
          <a:p>
            <a:pPr marL="274320" lvl="1">
              <a:spcBef>
                <a:spcPts val="600"/>
              </a:spcBef>
              <a:buClr>
                <a:schemeClr val="accent2"/>
              </a:buClr>
            </a:pPr>
            <a:r>
              <a:rPr lang="fr-CA" sz="3000" b="1">
                <a:solidFill>
                  <a:schemeClr val="accent2">
                    <a:lumMod val="75000"/>
                  </a:schemeClr>
                </a:solidFill>
              </a:rPr>
              <a:t>Gn 1, 25 – 28 ?</a:t>
            </a:r>
          </a:p>
          <a:p>
            <a:pPr marL="274320" lvl="1">
              <a:spcBef>
                <a:spcPts val="600"/>
              </a:spcBef>
              <a:buClr>
                <a:schemeClr val="accent2"/>
              </a:buClr>
              <a:buNone/>
            </a:pPr>
            <a:r>
              <a:rPr lang="fr-CA" sz="2800" b="1">
                <a:solidFill>
                  <a:schemeClr val="accent2">
                    <a:lumMod val="75000"/>
                  </a:schemeClr>
                </a:solidFill>
              </a:rPr>
              <a:t>   </a:t>
            </a:r>
            <a:r>
              <a:rPr lang="fr-CA" sz="2800" b="1">
                <a:solidFill>
                  <a:srgbClr val="C00000"/>
                </a:solidFill>
              </a:rPr>
              <a:t>Livre de la Genèse,  </a:t>
            </a:r>
            <a:r>
              <a:rPr lang="fr-CA" sz="2800" b="1">
                <a:solidFill>
                  <a:schemeClr val="accent5">
                    <a:lumMod val="60000"/>
                    <a:lumOff val="40000"/>
                  </a:schemeClr>
                </a:solidFill>
              </a:rPr>
              <a:t>chapitre 1,  </a:t>
            </a:r>
            <a:r>
              <a:rPr lang="fr-CA" sz="2800" b="1">
                <a:solidFill>
                  <a:schemeClr val="bg2"/>
                </a:solidFill>
              </a:rPr>
              <a:t>versets 25 </a:t>
            </a:r>
            <a:r>
              <a:rPr lang="fr-CA" sz="2800" b="1">
                <a:solidFill>
                  <a:schemeClr val="accent6">
                    <a:lumMod val="50000"/>
                  </a:schemeClr>
                </a:solidFill>
              </a:rPr>
              <a:t>à</a:t>
            </a:r>
            <a:r>
              <a:rPr lang="fr-CA" sz="2800" b="1">
                <a:solidFill>
                  <a:schemeClr val="bg2"/>
                </a:solidFill>
              </a:rPr>
              <a:t> 28</a:t>
            </a:r>
          </a:p>
          <a:p>
            <a:pPr marL="274320" lvl="1">
              <a:spcBef>
                <a:spcPts val="600"/>
              </a:spcBef>
              <a:buClr>
                <a:schemeClr val="accent2"/>
              </a:buClr>
            </a:pPr>
            <a:r>
              <a:rPr lang="fr-CA" sz="3000" b="1">
                <a:solidFill>
                  <a:schemeClr val="accent2">
                    <a:lumMod val="75000"/>
                  </a:schemeClr>
                </a:solidFill>
              </a:rPr>
              <a:t>Gn 1, 25 – 28. 31 ?</a:t>
            </a:r>
          </a:p>
          <a:p>
            <a:pPr marL="274320" lvl="1">
              <a:spcBef>
                <a:spcPts val="600"/>
              </a:spcBef>
              <a:buClr>
                <a:schemeClr val="accent2"/>
              </a:buClr>
              <a:buNone/>
            </a:pPr>
            <a:r>
              <a:rPr lang="fr-CA" sz="2800" b="1">
                <a:solidFill>
                  <a:schemeClr val="accent2">
                    <a:lumMod val="75000"/>
                  </a:schemeClr>
                </a:solidFill>
              </a:rPr>
              <a:t>   </a:t>
            </a:r>
            <a:r>
              <a:rPr lang="fr-CA" sz="2800" b="1">
                <a:solidFill>
                  <a:srgbClr val="C00000"/>
                </a:solidFill>
              </a:rPr>
              <a:t>Livre de la Genèse,  </a:t>
            </a:r>
            <a:r>
              <a:rPr lang="fr-CA" sz="2800" b="1">
                <a:solidFill>
                  <a:schemeClr val="accent5">
                    <a:lumMod val="60000"/>
                    <a:lumOff val="40000"/>
                  </a:schemeClr>
                </a:solidFill>
              </a:rPr>
              <a:t>chapitre 1,  </a:t>
            </a:r>
            <a:r>
              <a:rPr lang="fr-CA" sz="2800" b="1">
                <a:solidFill>
                  <a:schemeClr val="bg2"/>
                </a:solidFill>
              </a:rPr>
              <a:t>versets 25 </a:t>
            </a:r>
            <a:r>
              <a:rPr lang="fr-CA" sz="2800" b="1">
                <a:solidFill>
                  <a:schemeClr val="accent6">
                    <a:lumMod val="50000"/>
                  </a:schemeClr>
                </a:solidFill>
              </a:rPr>
              <a:t>à</a:t>
            </a:r>
            <a:r>
              <a:rPr lang="fr-CA" sz="2800" b="1">
                <a:solidFill>
                  <a:schemeClr val="bg2"/>
                </a:solidFill>
              </a:rPr>
              <a:t> 28   </a:t>
            </a:r>
            <a:r>
              <a:rPr lang="fr-CA" sz="2800" b="1">
                <a:solidFill>
                  <a:schemeClr val="accent6">
                    <a:lumMod val="50000"/>
                  </a:schemeClr>
                </a:solidFill>
              </a:rPr>
              <a:t>et</a:t>
            </a:r>
            <a:r>
              <a:rPr lang="fr-CA" sz="2800" b="1">
                <a:solidFill>
                  <a:schemeClr val="accent5">
                    <a:lumMod val="60000"/>
                    <a:lumOff val="40000"/>
                  </a:schemeClr>
                </a:solidFill>
              </a:rPr>
              <a:t> </a:t>
            </a:r>
            <a:r>
              <a:rPr lang="fr-CA" sz="2800" b="1">
                <a:solidFill>
                  <a:schemeClr val="bg2"/>
                </a:solidFill>
              </a:rPr>
              <a:t>le verset 31</a:t>
            </a:r>
          </a:p>
          <a:p>
            <a:pPr marL="274320" lvl="1">
              <a:spcBef>
                <a:spcPts val="600"/>
              </a:spcBef>
              <a:buClr>
                <a:schemeClr val="accent2"/>
              </a:buClr>
            </a:pPr>
            <a:r>
              <a:rPr lang="fr-CA" sz="3000" b="1">
                <a:solidFill>
                  <a:schemeClr val="accent2">
                    <a:lumMod val="75000"/>
                  </a:schemeClr>
                </a:solidFill>
              </a:rPr>
              <a:t>Gn 1, 25 – 28. 31; 2,3 ?</a:t>
            </a:r>
          </a:p>
          <a:p>
            <a:pPr marL="274320" lvl="1">
              <a:spcBef>
                <a:spcPts val="600"/>
              </a:spcBef>
              <a:buClr>
                <a:schemeClr val="accent2"/>
              </a:buClr>
              <a:buNone/>
            </a:pPr>
            <a:r>
              <a:rPr lang="fr-CA" sz="2800" b="1">
                <a:solidFill>
                  <a:schemeClr val="accent2">
                    <a:lumMod val="75000"/>
                  </a:schemeClr>
                </a:solidFill>
              </a:rPr>
              <a:t>   </a:t>
            </a:r>
            <a:r>
              <a:rPr lang="fr-CA" sz="2800" b="1">
                <a:solidFill>
                  <a:srgbClr val="C00000"/>
                </a:solidFill>
              </a:rPr>
              <a:t>Livre de la Genèse,  </a:t>
            </a:r>
            <a:r>
              <a:rPr lang="fr-CA" sz="2800" b="1">
                <a:solidFill>
                  <a:schemeClr val="accent5">
                    <a:lumMod val="60000"/>
                    <a:lumOff val="40000"/>
                  </a:schemeClr>
                </a:solidFill>
              </a:rPr>
              <a:t>chapitre 1,  </a:t>
            </a:r>
            <a:r>
              <a:rPr lang="fr-CA" sz="2800" b="1">
                <a:solidFill>
                  <a:schemeClr val="bg2"/>
                </a:solidFill>
              </a:rPr>
              <a:t>versets 25 </a:t>
            </a:r>
            <a:r>
              <a:rPr lang="fr-CA" sz="2800" b="1">
                <a:solidFill>
                  <a:schemeClr val="accent6">
                    <a:lumMod val="50000"/>
                  </a:schemeClr>
                </a:solidFill>
              </a:rPr>
              <a:t>à</a:t>
            </a:r>
            <a:r>
              <a:rPr lang="fr-CA" sz="2800" b="1">
                <a:solidFill>
                  <a:schemeClr val="bg2"/>
                </a:solidFill>
              </a:rPr>
              <a:t> 28,   le verset 31 </a:t>
            </a:r>
            <a:r>
              <a:rPr lang="fr-CA" sz="2800" b="1">
                <a:solidFill>
                  <a:schemeClr val="accent6">
                    <a:lumMod val="50000"/>
                  </a:schemeClr>
                </a:solidFill>
              </a:rPr>
              <a:t>et au </a:t>
            </a:r>
            <a:r>
              <a:rPr lang="fr-CA" sz="2800" b="1">
                <a:solidFill>
                  <a:schemeClr val="accent5">
                    <a:lumMod val="60000"/>
                    <a:lumOff val="40000"/>
                  </a:schemeClr>
                </a:solidFill>
              </a:rPr>
              <a:t>chapitre 2, </a:t>
            </a:r>
            <a:r>
              <a:rPr lang="fr-CA" sz="2800" b="1">
                <a:solidFill>
                  <a:schemeClr val="bg2"/>
                </a:solidFill>
              </a:rPr>
              <a:t>le verset 3.</a:t>
            </a:r>
          </a:p>
          <a:p>
            <a:pPr marL="274320" lvl="1">
              <a:spcBef>
                <a:spcPts val="600"/>
              </a:spcBef>
              <a:buClr>
                <a:schemeClr val="accent2"/>
              </a:buClr>
            </a:pPr>
            <a:r>
              <a:rPr lang="fr-CA" sz="3000" b="1">
                <a:solidFill>
                  <a:schemeClr val="accent2">
                    <a:lumMod val="75000"/>
                  </a:schemeClr>
                </a:solidFill>
              </a:rPr>
              <a:t>Gn 1 – 2 ?</a:t>
            </a:r>
          </a:p>
          <a:p>
            <a:pPr marL="274320" lvl="1">
              <a:spcBef>
                <a:spcPts val="600"/>
              </a:spcBef>
              <a:buClr>
                <a:schemeClr val="accent2"/>
              </a:buClr>
              <a:buNone/>
            </a:pPr>
            <a:r>
              <a:rPr lang="fr-CA" sz="2800" b="1">
                <a:solidFill>
                  <a:schemeClr val="accent2">
                    <a:lumMod val="75000"/>
                  </a:schemeClr>
                </a:solidFill>
              </a:rPr>
              <a:t>   </a:t>
            </a:r>
            <a:r>
              <a:rPr lang="fr-CA" sz="2800" b="1">
                <a:solidFill>
                  <a:srgbClr val="C00000"/>
                </a:solidFill>
              </a:rPr>
              <a:t>Livre de la Genèse</a:t>
            </a:r>
            <a:r>
              <a:rPr lang="fr-CA" sz="2800" b="1">
                <a:solidFill>
                  <a:schemeClr val="accent5">
                    <a:lumMod val="60000"/>
                    <a:lumOff val="40000"/>
                  </a:schemeClr>
                </a:solidFill>
              </a:rPr>
              <a:t>,  chapitres  1 </a:t>
            </a:r>
            <a:r>
              <a:rPr lang="fr-CA" sz="2800" b="1">
                <a:solidFill>
                  <a:schemeClr val="accent6">
                    <a:lumMod val="50000"/>
                  </a:schemeClr>
                </a:solidFill>
              </a:rPr>
              <a:t>et</a:t>
            </a:r>
            <a:r>
              <a:rPr lang="fr-CA" sz="2800" b="1">
                <a:solidFill>
                  <a:schemeClr val="accent5">
                    <a:lumMod val="60000"/>
                    <a:lumOff val="40000"/>
                  </a:schemeClr>
                </a:solidFill>
              </a:rPr>
              <a:t> 2</a:t>
            </a:r>
          </a:p>
          <a:p>
            <a:pPr marL="274320" lvl="1">
              <a:spcBef>
                <a:spcPts val="600"/>
              </a:spcBef>
              <a:buClr>
                <a:schemeClr val="accent2"/>
              </a:buClr>
              <a:buNone/>
            </a:pPr>
            <a:endParaRPr lang="fr-CA" sz="2800" b="1">
              <a:solidFill>
                <a:schemeClr val="accent5">
                  <a:lumMod val="60000"/>
                  <a:lumOff val="40000"/>
                </a:schemeClr>
              </a:solidFill>
            </a:endParaRPr>
          </a:p>
          <a:p>
            <a:pPr marL="274320" lvl="1">
              <a:spcBef>
                <a:spcPts val="600"/>
              </a:spcBef>
              <a:buClr>
                <a:schemeClr val="accent2"/>
              </a:buClr>
              <a:buNone/>
            </a:pPr>
            <a:endParaRPr lang="fr-CA" sz="2800" b="1">
              <a:solidFill>
                <a:schemeClr val="accent5">
                  <a:lumMod val="60000"/>
                  <a:lumOff val="40000"/>
                </a:schemeClr>
              </a:solidFill>
            </a:endParaRPr>
          </a:p>
          <a:p>
            <a:pPr marL="274320" lvl="1">
              <a:spcBef>
                <a:spcPts val="600"/>
              </a:spcBef>
              <a:buClr>
                <a:schemeClr val="accent2"/>
              </a:buClr>
              <a:buNone/>
            </a:pPr>
            <a:endParaRPr lang="fr-CA" sz="2800" b="1">
              <a:solidFill>
                <a:schemeClr val="accent5">
                  <a:lumMod val="60000"/>
                  <a:lumOff val="40000"/>
                </a:schemeClr>
              </a:solidFill>
            </a:endParaRPr>
          </a:p>
          <a:p>
            <a:endParaRPr lang="fr-CA"/>
          </a:p>
        </p:txBody>
      </p:sp>
      <p:sp>
        <p:nvSpPr>
          <p:cNvPr id="3" name="Titre 2"/>
          <p:cNvSpPr>
            <a:spLocks noGrp="1"/>
          </p:cNvSpPr>
          <p:nvPr>
            <p:ph type="title"/>
          </p:nvPr>
        </p:nvSpPr>
        <p:spPr>
          <a:xfrm>
            <a:off x="457200" y="152400"/>
            <a:ext cx="8229600" cy="900336"/>
          </a:xfrm>
        </p:spPr>
        <p:txBody>
          <a:bodyPr/>
          <a:lstStyle/>
          <a:p>
            <a:r>
              <a:rPr lang="fr-CA"/>
              <a:t>Compliquons un peu les choses: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 name="Espace réservé du contenu 12" descr="Une image contenant assis, pos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9B530D7-5829-403B-98E5-B622FB5153AD}"/>
              </a:ext>
            </a:extLst>
          </p:cNvPr>
          <p:cNvPicPr>
            <a:picLocks noGrp="1" noChangeAspect="1"/>
          </p:cNvPicPr>
          <p:nvPr>
            <p:ph idx="1"/>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82388" y="103361"/>
            <a:ext cx="8979224" cy="6651277"/>
          </a:xfrm>
          <a:prstGeom prst="rect">
            <a:avLst/>
          </a:prstGeom>
          <a:ln>
            <a:noFill/>
          </a:ln>
          <a:effectLst>
            <a:softEdge rad="112500"/>
          </a:effectLst>
        </p:spPr>
      </p:pic>
      <p:sp>
        <p:nvSpPr>
          <p:cNvPr id="8"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C06B99-F596-4879-9ADA-B4FDE09D95CF}"/>
              </a:ext>
            </a:extLst>
          </p:cNvPr>
          <p:cNvSpPr txBox="1">
            <a:spLocks/>
          </p:cNvSpPr>
          <p:nvPr/>
        </p:nvSpPr>
        <p:spPr>
          <a:xfrm>
            <a:off x="454542" y="206723"/>
            <a:ext cx="8229600" cy="1571354"/>
          </a:xfrm>
          <a:prstGeom prst="rect">
            <a:avLst/>
          </a:prstGeom>
          <a:solidFill>
            <a:schemeClr val="accent5">
              <a:alpha val="60000"/>
            </a:schemeClr>
          </a:solidFill>
          <a:ln w="6350" cap="rnd">
            <a:noFill/>
          </a:ln>
        </p:spPr>
        <p:txBody>
          <a:bodyPr vert="horz" rtlCol="0" anchor="b" anchorCtr="0">
            <a:normAutofit/>
          </a:bodyPr>
          <a:lst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a:lstStyle>
          <a:p>
            <a:pPr algn="r"/>
            <a:r>
              <a:rPr lang="fr-CA" sz="4700" cap="all">
                <a:solidFill>
                  <a:schemeClr val="accent3">
                    <a:lumMod val="50000"/>
                  </a:schemeClr>
                </a:solidFill>
                <a:latin typeface="Algerian" panose="04020705040A02060702" pitchFamily="82" charset="0"/>
              </a:rPr>
              <a:t>Balade dans  </a:t>
            </a:r>
          </a:p>
          <a:p>
            <a:pPr algn="r"/>
            <a:r>
              <a:rPr lang="fr-CA" sz="4700" cap="all">
                <a:solidFill>
                  <a:schemeClr val="accent3">
                    <a:lumMod val="50000"/>
                  </a:schemeClr>
                </a:solidFill>
                <a:latin typeface="Algerian" panose="04020705040A02060702" pitchFamily="82" charset="0"/>
              </a:rPr>
              <a:t>la Bible/Bibliothèque</a:t>
            </a:r>
            <a:endParaRPr lang="fr-CA" sz="3300">
              <a:solidFill>
                <a:schemeClr val="accent3">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2108979"/>
      </p:ext>
    </p:extLst>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Graphique 6" descr="Point d’interrog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C72B80-3713-4B36-9487-D29329B88476}"/>
              </a:ext>
            </a:extLst>
          </p:cNvPr>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4"/>
              </a:ext>
            </a:extLst>
          </a:blip>
          <a:stretch>
            <a:fillRect/>
          </a:stretch>
        </p:blipFill>
        <p:spPr>
          <a:xfrm>
            <a:off x="4932040" y="2132856"/>
            <a:ext cx="1850504" cy="1850504"/>
          </a:xfrm>
          <a:prstGeom prst="rect">
            <a:avLst/>
          </a:prstGeom>
        </p:spPr>
      </p:pic>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00F65CA-B90E-49E7-9B09-F06A2AD4AE66}"/>
              </a:ext>
            </a:extLst>
          </p:cNvPr>
          <p:cNvSpPr txBox="1">
            <a:spLocks/>
          </p:cNvSpPr>
          <p:nvPr/>
        </p:nvSpPr>
        <p:spPr>
          <a:xfrm>
            <a:off x="457200" y="247946"/>
            <a:ext cx="8229600" cy="1571354"/>
          </a:xfrm>
          <a:prstGeom prst="rect">
            <a:avLst/>
          </a:prstGeom>
          <a:solidFill>
            <a:schemeClr val="accent5">
              <a:alpha val="60000"/>
            </a:schemeClr>
          </a:solidFill>
          <a:ln w="6350" cap="rnd">
            <a:noFill/>
          </a:ln>
        </p:spPr>
        <p:txBody>
          <a:bodyPr vert="horz" rtlCol="0" anchor="b" anchorCtr="0">
            <a:normAutofit fontScale="85000" lnSpcReduction="10000"/>
          </a:bodyPr>
          <a:lst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a:lstStyle>
          <a:p>
            <a:r>
              <a:rPr lang="fr-CA" sz="4700" cap="all">
                <a:solidFill>
                  <a:schemeClr val="accent3">
                    <a:lumMod val="50000"/>
                  </a:schemeClr>
                </a:solidFill>
                <a:latin typeface="Algerian" panose="04020705040A02060702" pitchFamily="82" charset="0"/>
              </a:rPr>
              <a:t>Quelle Bible choisir?</a:t>
            </a:r>
          </a:p>
          <a:p>
            <a:r>
              <a:rPr lang="fr-CA" sz="4700" cap="all">
                <a:solidFill>
                  <a:schemeClr val="accent3">
                    <a:lumMod val="50000"/>
                  </a:schemeClr>
                </a:solidFill>
                <a:latin typeface="Algerian" panose="04020705040A02060702" pitchFamily="82" charset="0"/>
              </a:rPr>
              <a:t>Une question de traduction</a:t>
            </a:r>
            <a:endParaRPr lang="fr-CA" sz="3300">
              <a:solidFill>
                <a:schemeClr val="accent3">
                  <a:lumMod val="50000"/>
                </a:schemeClr>
              </a:solidFill>
            </a:endParaRPr>
          </a:p>
        </p:txBody>
      </p:sp>
      <p:pic>
        <p:nvPicPr>
          <p:cNvPr id="9" name="Image 8" descr="Une image contenant herbe, extérieur, bâtiment, champ&#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F650A84-BE8E-4428-8448-D9111E9FAE09}"/>
              </a:ext>
            </a:extLst>
          </p:cNvPr>
          <p:cNvPicPr>
            <a:picLocks noChangeAspect="1"/>
          </p:cNvPicPr>
          <p:nvPr/>
        </p:nvPicPr>
        <p:blipFill rotWithShape="1">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8" b="-16420"/>
          <a:stretch/>
        </p:blipFill>
        <p:spPr>
          <a:xfrm>
            <a:off x="456529" y="1819300"/>
            <a:ext cx="8229600" cy="5457056"/>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39649649"/>
      </p:ext>
    </p:extLst>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descr="Une image contenant intérieur, livre, table, roug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47A9169-8799-4D69-83AC-FE60F06BC6D5}"/>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4308536" y="2924884"/>
            <a:ext cx="4378264" cy="32836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7410" name="Espace réservé du contenu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C517FFB-B4DB-4992-B732-9539D1305E83}"/>
              </a:ext>
            </a:extLst>
          </p:cNvPr>
          <p:cNvSpPr>
            <a:spLocks noGrp="1"/>
          </p:cNvSpPr>
          <p:nvPr>
            <p:ph idx="1"/>
          </p:nvPr>
        </p:nvSpPr>
        <p:spPr>
          <a:xfrm>
            <a:off x="457200" y="1487523"/>
            <a:ext cx="4613785" cy="4572000"/>
          </a:xfrm>
        </p:spPr>
        <p:txBody>
          <a:bodyPr/>
          <a:lstStyle/>
          <a:p>
            <a:r>
              <a:rPr lang="fr-CA" altLang="fr-FR" sz="3000"/>
              <a:t>T.O.B. ou Traduction Œcuménique de  la Bible</a:t>
            </a:r>
          </a:p>
          <a:p>
            <a:r>
              <a:rPr lang="fr-CA" altLang="fr-FR" sz="3000"/>
              <a:t>Bible de Jérusalem</a:t>
            </a:r>
          </a:p>
          <a:p>
            <a:r>
              <a:rPr lang="fr-CA" altLang="fr-FR" sz="3000"/>
              <a:t>La Bible, Nouvelle Traduction </a:t>
            </a:r>
          </a:p>
          <a:p>
            <a:r>
              <a:rPr lang="fr-CA" altLang="fr-FR" sz="3000"/>
              <a:t>Bible Parole de Vie</a:t>
            </a:r>
          </a:p>
          <a:p>
            <a:r>
              <a:rPr lang="fr-CA" altLang="fr-FR" sz="3000"/>
              <a:t>Bible en français courant</a:t>
            </a:r>
          </a:p>
          <a:p>
            <a:r>
              <a:rPr lang="fr-CA" altLang="fr-FR" sz="3000"/>
              <a:t>Applications sur  appareil mobile</a:t>
            </a:r>
          </a:p>
          <a:p>
            <a:endParaRPr lang="fr-CA" altLang="fr-FR"/>
          </a:p>
          <a:p>
            <a:endParaRPr lang="fr-CA" altLang="fr-FR"/>
          </a:p>
          <a:p>
            <a:endParaRPr lang="fr-CA" altLang="fr-FR"/>
          </a:p>
        </p:txBody>
      </p:sp>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004D994-FA9F-4999-B5D6-F1EF7F3198C5}"/>
              </a:ext>
            </a:extLst>
          </p:cNvPr>
          <p:cNvSpPr>
            <a:spLocks noGrp="1"/>
          </p:cNvSpPr>
          <p:nvPr>
            <p:ph type="title"/>
          </p:nvPr>
        </p:nvSpPr>
        <p:spPr/>
        <p:txBody>
          <a:bodyPr>
            <a:normAutofit/>
          </a:bodyPr>
          <a:lstStyle/>
          <a:p>
            <a:pPr algn="ctr" fontAlgn="auto">
              <a:spcAft>
                <a:spcPts val="0"/>
              </a:spcAft>
              <a:defRPr/>
            </a:pPr>
            <a:r>
              <a:rPr lang="fr-CA" sz="3600" b="1">
                <a:solidFill>
                  <a:schemeClr val="accent5">
                    <a:lumMod val="60000"/>
                    <a:lumOff val="40000"/>
                  </a:schemeClr>
                </a:solidFill>
                <a:effectLst>
                  <a:outerShdw blurRad="38100" dist="38100" dir="2700000" algn="tl">
                    <a:srgbClr val="000000">
                      <a:alpha val="43137"/>
                    </a:srgbClr>
                  </a:outerShdw>
                </a:effectLst>
              </a:rPr>
              <a:t>Quelle Bible choisir parmi les différentes sortes disponibles?</a:t>
            </a:r>
            <a:endParaRPr lang="fr-CA" sz="3600">
              <a:solidFill>
                <a:schemeClr val="accent5">
                  <a:lumMod val="60000"/>
                  <a:lumOff val="40000"/>
                </a:schemeClr>
              </a:solidFill>
            </a:endParaRPr>
          </a:p>
        </p:txBody>
      </p:sp>
      <p:pic>
        <p:nvPicPr>
          <p:cNvPr id="13" name="Graphique 12" descr="Point d’interrogation">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65E104-C34C-4F98-810C-28D0001B1A30}"/>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5572416" y="1485259"/>
            <a:ext cx="1850504" cy="185050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6" name="Espace réservé du contenu 3" descr="Tableau 1 Bibl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BDDF335-0618-40ED-90A5-BAC8D6D4A226}"/>
              </a:ext>
            </a:extLst>
          </p:cNvPr>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1829275" y="585535"/>
            <a:ext cx="5603875" cy="3095625"/>
          </a:xfrm>
        </p:spPr>
      </p:pic>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E151F3-0801-48F4-917B-DFFD98ABC658}"/>
              </a:ext>
            </a:extLst>
          </p:cNvPr>
          <p:cNvSpPr>
            <a:spLocks noGrp="1"/>
          </p:cNvSpPr>
          <p:nvPr>
            <p:ph type="title"/>
          </p:nvPr>
        </p:nvSpPr>
        <p:spPr>
          <a:xfrm>
            <a:off x="83906" y="980728"/>
            <a:ext cx="1745369" cy="5616624"/>
          </a:xfrm>
        </p:spPr>
        <p:txBody>
          <a:bodyPr>
            <a:normAutofit fontScale="90000"/>
          </a:bodyPr>
          <a:lstStyle/>
          <a:p>
            <a:pPr algn="r" fontAlgn="auto">
              <a:spcAft>
                <a:spcPts val="0"/>
              </a:spcAft>
              <a:defRPr/>
            </a:pPr>
            <a:r>
              <a:rPr lang="fr-CA">
                <a:solidFill>
                  <a:schemeClr val="accent5">
                    <a:lumMod val="75000"/>
                  </a:schemeClr>
                </a:solidFill>
              </a:rPr>
              <a:t/>
            </a:r>
            <a:br>
              <a:rPr lang="fr-CA">
                <a:solidFill>
                  <a:schemeClr val="accent5">
                    <a:lumMod val="75000"/>
                  </a:schemeClr>
                </a:solidFill>
              </a:rPr>
            </a:br>
            <a:r>
              <a:rPr lang="fr-CA">
                <a:solidFill>
                  <a:schemeClr val="accent5">
                    <a:lumMod val="75000"/>
                  </a:schemeClr>
                </a:solidFill>
              </a:rPr>
              <a:t/>
            </a:r>
            <a:br>
              <a:rPr lang="fr-CA">
                <a:solidFill>
                  <a:schemeClr val="accent5">
                    <a:lumMod val="75000"/>
                  </a:schemeClr>
                </a:solidFill>
              </a:rPr>
            </a:br>
            <a:r>
              <a:rPr lang="fr-CA">
                <a:solidFill>
                  <a:schemeClr val="accent5">
                    <a:lumMod val="75000"/>
                  </a:schemeClr>
                </a:solidFill>
              </a:rPr>
              <a:t/>
            </a:r>
            <a:br>
              <a:rPr lang="fr-CA">
                <a:solidFill>
                  <a:schemeClr val="accent5">
                    <a:lumMod val="75000"/>
                  </a:schemeClr>
                </a:solidFill>
              </a:rPr>
            </a:br>
            <a:r>
              <a:rPr lang="fr-CA">
                <a:solidFill>
                  <a:schemeClr val="accent5">
                    <a:lumMod val="75000"/>
                  </a:schemeClr>
                </a:solidFill>
              </a:rPr>
              <a:t>L’ordre des livres varie </a:t>
            </a:r>
            <a:r>
              <a:rPr lang="fr-CA">
                <a:solidFill>
                  <a:schemeClr val="accent5">
                    <a:lumMod val="75000"/>
                  </a:schemeClr>
                </a:solidFill>
                <a:latin typeface="Calibri" panose="020F0502020204030204" pitchFamily="34" charset="0"/>
                <a:cs typeface="Calibri" panose="020F0502020204030204" pitchFamily="34" charset="0"/>
              </a:rPr>
              <a:t>→</a:t>
            </a:r>
            <a:br>
              <a:rPr lang="fr-CA">
                <a:solidFill>
                  <a:schemeClr val="accent5">
                    <a:lumMod val="75000"/>
                  </a:schemeClr>
                </a:solidFill>
                <a:latin typeface="Calibri" panose="020F0502020204030204" pitchFamily="34" charset="0"/>
                <a:cs typeface="Calibri" panose="020F0502020204030204" pitchFamily="34" charset="0"/>
              </a:rPr>
            </a:br>
            <a:r>
              <a:rPr lang="fr-CA">
                <a:solidFill>
                  <a:schemeClr val="accent5">
                    <a:lumMod val="75000"/>
                  </a:schemeClr>
                </a:solidFill>
                <a:latin typeface="Calibri" panose="020F0502020204030204" pitchFamily="34" charset="0"/>
                <a:cs typeface="Calibri" panose="020F0502020204030204" pitchFamily="34" charset="0"/>
              </a:rPr>
              <a:t/>
            </a:r>
            <a:br>
              <a:rPr lang="fr-CA">
                <a:solidFill>
                  <a:schemeClr val="accent5">
                    <a:lumMod val="75000"/>
                  </a:schemeClr>
                </a:solidFill>
                <a:latin typeface="Calibri" panose="020F0502020204030204" pitchFamily="34" charset="0"/>
                <a:cs typeface="Calibri" panose="020F0502020204030204" pitchFamily="34" charset="0"/>
              </a:rPr>
            </a:br>
            <a:r>
              <a:rPr lang="fr-CA">
                <a:solidFill>
                  <a:schemeClr val="accent5">
                    <a:lumMod val="75000"/>
                  </a:schemeClr>
                </a:solidFill>
                <a:latin typeface="Calibri" panose="020F0502020204030204" pitchFamily="34" charset="0"/>
                <a:cs typeface="Calibri" panose="020F0502020204030204" pitchFamily="34" charset="0"/>
              </a:rPr>
              <a:t>et même</a:t>
            </a:r>
            <a:br>
              <a:rPr lang="fr-CA">
                <a:solidFill>
                  <a:schemeClr val="accent5">
                    <a:lumMod val="75000"/>
                  </a:schemeClr>
                </a:solidFill>
                <a:latin typeface="Calibri" panose="020F0502020204030204" pitchFamily="34" charset="0"/>
                <a:cs typeface="Calibri" panose="020F0502020204030204" pitchFamily="34" charset="0"/>
              </a:rPr>
            </a:br>
            <a:r>
              <a:rPr lang="fr-CA">
                <a:solidFill>
                  <a:schemeClr val="accent5">
                    <a:lumMod val="75000"/>
                  </a:schemeClr>
                </a:solidFill>
                <a:latin typeface="Calibri" panose="020F0502020204030204" pitchFamily="34" charset="0"/>
                <a:cs typeface="Calibri" panose="020F0502020204030204" pitchFamily="34" charset="0"/>
              </a:rPr>
              <a:t>des ajouts →</a:t>
            </a:r>
            <a:endParaRPr lang="fr-CA">
              <a:solidFill>
                <a:schemeClr val="accent5">
                  <a:lumMod val="75000"/>
                </a:schemeClr>
              </a:solidFill>
            </a:endParaRPr>
          </a:p>
        </p:txBody>
      </p:sp>
      <p:pic>
        <p:nvPicPr>
          <p:cNvPr id="11268" name="Image 4" descr="Tableau 2 Bible.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5655F4E-CB5C-4A9B-9857-29C35932819F}"/>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852426" y="3716336"/>
            <a:ext cx="5659437" cy="3025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ZoneText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6F680FB-2FAF-43FB-B005-4C01C9F73E1F}"/>
              </a:ext>
            </a:extLst>
          </p:cNvPr>
          <p:cNvSpPr txBox="1"/>
          <p:nvPr/>
        </p:nvSpPr>
        <p:spPr>
          <a:xfrm>
            <a:off x="7528012" y="5492674"/>
            <a:ext cx="1368425" cy="923925"/>
          </a:xfrm>
          <a:prstGeom prst="rect">
            <a:avLst/>
          </a:prstGeom>
          <a:noFill/>
        </p:spPr>
        <p:txBody>
          <a:bodyPr>
            <a:spAutoFit/>
          </a:bodyPr>
          <a:lstStyle/>
          <a:p>
            <a:pPr fontAlgn="auto">
              <a:spcBef>
                <a:spcPts val="0"/>
              </a:spcBef>
              <a:spcAft>
                <a:spcPts val="0"/>
              </a:spcAft>
              <a:defRPr/>
            </a:pPr>
            <a:r>
              <a:rPr lang="fr-CA">
                <a:solidFill>
                  <a:schemeClr val="accent5">
                    <a:lumMod val="60000"/>
                    <a:lumOff val="40000"/>
                  </a:schemeClr>
                </a:solidFill>
                <a:latin typeface="+mn-lt"/>
              </a:rPr>
              <a:t>Référence:</a:t>
            </a:r>
          </a:p>
          <a:p>
            <a:pPr fontAlgn="auto">
              <a:spcBef>
                <a:spcPts val="0"/>
              </a:spcBef>
              <a:spcAft>
                <a:spcPts val="0"/>
              </a:spcAft>
              <a:defRPr/>
            </a:pPr>
            <a:r>
              <a:rPr lang="fr-CA">
                <a:solidFill>
                  <a:schemeClr val="accent5">
                    <a:lumMod val="60000"/>
                    <a:lumOff val="40000"/>
                  </a:schemeClr>
                </a:solidFill>
                <a:latin typeface="+mn-lt"/>
              </a:rPr>
              <a:t>T.O.B. 2010</a:t>
            </a:r>
          </a:p>
          <a:p>
            <a:pPr fontAlgn="auto">
              <a:spcBef>
                <a:spcPts val="0"/>
              </a:spcBef>
              <a:spcAft>
                <a:spcPts val="0"/>
              </a:spcAft>
              <a:defRPr/>
            </a:pPr>
            <a:r>
              <a:rPr lang="fr-CA">
                <a:solidFill>
                  <a:schemeClr val="accent5">
                    <a:lumMod val="60000"/>
                    <a:lumOff val="40000"/>
                  </a:schemeClr>
                </a:solidFill>
                <a:latin typeface="+mn-lt"/>
              </a:rPr>
              <a:t>Pages 22-23</a:t>
            </a:r>
          </a:p>
        </p:txBody>
      </p:sp>
      <p:sp>
        <p:nvSpPr>
          <p:cNvPr id="2" name="ZoneText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EB9232-EFA2-457C-9BD2-B9A74A768C7F}"/>
              </a:ext>
            </a:extLst>
          </p:cNvPr>
          <p:cNvSpPr txBox="1"/>
          <p:nvPr/>
        </p:nvSpPr>
        <p:spPr>
          <a:xfrm>
            <a:off x="7511628" y="1628800"/>
            <a:ext cx="1541463" cy="3323987"/>
          </a:xfrm>
          <a:prstGeom prst="rect">
            <a:avLst/>
          </a:prstGeom>
          <a:noFill/>
        </p:spPr>
        <p:txBody>
          <a:bodyPr wrap="square" rtlCol="0">
            <a:spAutoFit/>
          </a:bodyPr>
          <a:lstStyle/>
          <a:p>
            <a:r>
              <a:rPr lang="fr-CA" sz="1600"/>
              <a:t>Par exemple, l’ordre </a:t>
            </a:r>
          </a:p>
          <a:p>
            <a:r>
              <a:rPr lang="fr-CA" sz="1600"/>
              <a:t>des textes bibliques du Premier Testament varie </a:t>
            </a:r>
          </a:p>
          <a:p>
            <a:r>
              <a:rPr lang="fr-CA" sz="1600"/>
              <a:t>selon le </a:t>
            </a:r>
          </a:p>
          <a:p>
            <a:r>
              <a:rPr lang="fr-CA" sz="1600">
                <a:solidFill>
                  <a:schemeClr val="accent5">
                    <a:lumMod val="20000"/>
                    <a:lumOff val="80000"/>
                  </a:schemeClr>
                </a:solidFill>
              </a:rPr>
              <a:t>canon* </a:t>
            </a:r>
            <a:r>
              <a:rPr lang="fr-CA" sz="1600"/>
              <a:t>choisi. </a:t>
            </a:r>
            <a:r>
              <a:rPr lang="fr-CA" sz="1600">
                <a:solidFill>
                  <a:schemeClr val="accent5">
                    <a:lumMod val="20000"/>
                    <a:lumOff val="80000"/>
                  </a:schemeClr>
                </a:solidFill>
              </a:rPr>
              <a:t>(*règle qui a permis de les mettre dans un certain ordre)</a:t>
            </a:r>
            <a:endParaRPr lang="fr-CA">
              <a:solidFill>
                <a:schemeClr val="accent5">
                  <a:lumMod val="20000"/>
                  <a:lumOff val="80000"/>
                </a:schemeClr>
              </a:solidFill>
            </a:endParaRPr>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54F5A8D-7328-4325-9F3C-30458575D13B}"/>
              </a:ext>
            </a:extLst>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483768" y="5373216"/>
            <a:ext cx="322024" cy="451547"/>
          </a:xfrm>
          <a:prstGeom prst="rect">
            <a:avLst/>
          </a:prstGeom>
        </p:spPr>
      </p:pic>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463FA7A-7ECE-405A-B591-B451F256AEB5}"/>
              </a:ext>
            </a:extLst>
          </p:cNvPr>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796136" y="5134793"/>
            <a:ext cx="322025" cy="476845"/>
          </a:xfrm>
          <a:prstGeom prst="rect">
            <a:avLst/>
          </a:prstGeom>
        </p:spPr>
      </p:pic>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48D9F19-671C-4890-ABDC-C35A06325900}"/>
              </a:ext>
            </a:extLst>
          </p:cNvPr>
          <p:cNvSpPr/>
          <p:nvPr/>
        </p:nvSpPr>
        <p:spPr>
          <a:xfrm>
            <a:off x="1898728" y="6122678"/>
            <a:ext cx="735944" cy="5878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EF9951B-0309-4678-9561-34B4DC9145C8}"/>
              </a:ext>
            </a:extLst>
          </p:cNvPr>
          <p:cNvSpPr>
            <a:spLocks noGrp="1"/>
          </p:cNvSpPr>
          <p:nvPr>
            <p:ph type="title"/>
          </p:nvPr>
        </p:nvSpPr>
        <p:spPr>
          <a:xfrm>
            <a:off x="457200" y="152400"/>
            <a:ext cx="4042792" cy="1219200"/>
          </a:xfrm>
        </p:spPr>
        <p:txBody>
          <a:bodyPr/>
          <a:lstStyle/>
          <a:p>
            <a:pPr algn="ctr" fontAlgn="auto">
              <a:spcAft>
                <a:spcPts val="0"/>
              </a:spcAft>
              <a:defRPr/>
            </a:pPr>
            <a:r>
              <a:rPr lang="fr-CA" sz="3200" b="1">
                <a:solidFill>
                  <a:schemeClr val="accent5">
                    <a:lumMod val="60000"/>
                    <a:lumOff val="40000"/>
                  </a:schemeClr>
                </a:solidFill>
                <a:effectLst>
                  <a:outerShdw blurRad="38100" dist="38100" dir="2700000" algn="tl">
                    <a:srgbClr val="000000">
                      <a:alpha val="43137"/>
                    </a:srgbClr>
                  </a:outerShdw>
                </a:effectLst>
              </a:rPr>
              <a:t>Version Intégrale: </a:t>
            </a:r>
            <a:br>
              <a:rPr lang="fr-CA" sz="3200" b="1">
                <a:solidFill>
                  <a:schemeClr val="accent5">
                    <a:lumMod val="60000"/>
                    <a:lumOff val="40000"/>
                  </a:schemeClr>
                </a:solidFill>
                <a:effectLst>
                  <a:outerShdw blurRad="38100" dist="38100" dir="2700000" algn="tl">
                    <a:srgbClr val="000000">
                      <a:alpha val="43137"/>
                    </a:srgbClr>
                  </a:outerShdw>
                </a:effectLst>
              </a:rPr>
            </a:br>
            <a:r>
              <a:rPr lang="fr-CA" sz="3200" b="1">
                <a:solidFill>
                  <a:schemeClr val="accent5">
                    <a:lumMod val="60000"/>
                    <a:lumOff val="40000"/>
                  </a:schemeClr>
                </a:solidFill>
                <a:effectLst>
                  <a:outerShdw blurRad="38100" dist="38100" dir="2700000" algn="tl">
                    <a:srgbClr val="000000">
                      <a:alpha val="43137"/>
                    </a:srgbClr>
                  </a:outerShdw>
                </a:effectLst>
              </a:rPr>
              <a:t>Notes en bas de page</a:t>
            </a:r>
            <a:endParaRPr lang="fr-CA" sz="3200">
              <a:solidFill>
                <a:schemeClr val="accent5">
                  <a:lumMod val="60000"/>
                  <a:lumOff val="40000"/>
                </a:schemeClr>
              </a:solidFill>
            </a:endParaRPr>
          </a:p>
        </p:txBody>
      </p:sp>
      <p:pic>
        <p:nvPicPr>
          <p:cNvPr id="18435" name="Image 3" descr="Page Bible Gn 1,25.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6A23964-0BDE-448C-9966-6BA7EB274E57}"/>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39750" y="1628775"/>
            <a:ext cx="3433763" cy="47974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8436" name="Image 4" descr="Page Bible Gn 1,25 version 2.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E33ED8A-F7F5-4B4D-A97E-80F6E984F695}"/>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932363" y="1628775"/>
            <a:ext cx="3108325" cy="48958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03EC958-3CBC-47E5-9A66-E148046F98E7}"/>
              </a:ext>
            </a:extLst>
          </p:cNvPr>
          <p:cNvSpPr txBox="1">
            <a:spLocks/>
          </p:cNvSpPr>
          <p:nvPr/>
        </p:nvSpPr>
        <p:spPr>
          <a:xfrm>
            <a:off x="4716016" y="188640"/>
            <a:ext cx="3528392" cy="1440160"/>
          </a:xfrm>
          <a:prstGeom prst="rect">
            <a:avLst/>
          </a:prstGeom>
          <a:ln w="6350" cap="rnd">
            <a:noFill/>
          </a:ln>
        </p:spPr>
        <p:txBody>
          <a:bodyPr anchor="b">
            <a:normAutofit fontScale="92500" lnSpcReduction="10000"/>
          </a:bodyPr>
          <a:lstStyle/>
          <a:p>
            <a:pPr algn="ctr" fontAlgn="auto">
              <a:spcAft>
                <a:spcPts val="0"/>
              </a:spcAft>
              <a:defRPr/>
            </a:pPr>
            <a:r>
              <a:rPr lang="fr-CA" sz="3200" b="1" spc="-100">
                <a:ln w="3200">
                  <a:solidFill>
                    <a:schemeClr val="bg2">
                      <a:shade val="75000"/>
                      <a:alpha val="25000"/>
                    </a:schemeClr>
                  </a:solidFill>
                  <a:prstDash val="solid"/>
                  <a:round/>
                </a:ln>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Version  ordinaire:</a:t>
            </a:r>
            <a:br>
              <a:rPr lang="fr-CA" sz="3200" b="1" spc="-100">
                <a:ln w="3200">
                  <a:solidFill>
                    <a:schemeClr val="bg2">
                      <a:shade val="75000"/>
                      <a:alpha val="25000"/>
                    </a:schemeClr>
                  </a:solidFill>
                  <a:prstDash val="solid"/>
                  <a:round/>
                </a:ln>
                <a:solidFill>
                  <a:schemeClr val="accent1">
                    <a:lumMod val="60000"/>
                    <a:lumOff val="40000"/>
                  </a:schemeClr>
                </a:solidFill>
                <a:effectLst>
                  <a:outerShdw blurRad="38100" dist="38100" dir="2700000" algn="tl">
                    <a:srgbClr val="000000">
                      <a:alpha val="43137"/>
                    </a:srgbClr>
                  </a:outerShdw>
                </a:effectLst>
                <a:latin typeface="+mj-lt"/>
                <a:ea typeface="+mj-ea"/>
                <a:cs typeface="+mj-cs"/>
              </a:rPr>
            </a:br>
            <a:r>
              <a:rPr lang="fr-CA" sz="3200" b="1" spc="-100">
                <a:ln w="3200">
                  <a:solidFill>
                    <a:schemeClr val="bg2">
                      <a:shade val="75000"/>
                      <a:alpha val="25000"/>
                    </a:schemeClr>
                  </a:solidFill>
                  <a:prstDash val="solid"/>
                  <a:round/>
                </a:ln>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quelques notes </a:t>
            </a:r>
          </a:p>
          <a:p>
            <a:pPr algn="ctr" fontAlgn="auto">
              <a:spcAft>
                <a:spcPts val="0"/>
              </a:spcAft>
              <a:defRPr/>
            </a:pPr>
            <a:r>
              <a:rPr lang="fr-CA" sz="3200" b="1" spc="-100">
                <a:ln w="3200">
                  <a:solidFill>
                    <a:schemeClr val="bg2">
                      <a:shade val="75000"/>
                      <a:alpha val="25000"/>
                    </a:schemeClr>
                  </a:solidFill>
                  <a:prstDash val="solid"/>
                  <a:round/>
                </a:ln>
                <a:solidFill>
                  <a:schemeClr val="accent1">
                    <a:lumMod val="60000"/>
                    <a:lumOff val="40000"/>
                  </a:schemeClr>
                </a:solidFill>
                <a:effectLst>
                  <a:outerShdw blurRad="38100" dist="38100" dir="2700000" algn="tl">
                    <a:srgbClr val="000000">
                      <a:alpha val="43137"/>
                    </a:srgbClr>
                  </a:outerShdw>
                </a:effectLst>
                <a:latin typeface="+mj-lt"/>
                <a:ea typeface="+mj-ea"/>
                <a:cs typeface="+mj-cs"/>
              </a:rPr>
              <a:t>en bas de page</a:t>
            </a:r>
            <a:endParaRPr lang="fr-CA" sz="3200" spc="-100">
              <a:ln w="3200">
                <a:solidFill>
                  <a:schemeClr val="bg2">
                    <a:shade val="75000"/>
                    <a:alpha val="25000"/>
                  </a:schemeClr>
                </a:solidFill>
                <a:prstDash val="solid"/>
                <a:round/>
              </a:ln>
              <a:solidFill>
                <a:schemeClr val="accent1">
                  <a:lumMod val="60000"/>
                  <a:lumOff val="40000"/>
                </a:schemeClr>
              </a:solidFill>
              <a:effectLst>
                <a:innerShdw blurRad="50800" dist="25400" dir="13500000">
                  <a:prstClr val="black">
                    <a:alpha val="70000"/>
                  </a:prstClr>
                </a:innerShdw>
              </a:effectLst>
              <a:latin typeface="+mj-lt"/>
              <a:ea typeface="+mj-ea"/>
              <a:cs typeface="+mj-cs"/>
            </a:endParaRPr>
          </a:p>
        </p:txBody>
      </p:sp>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8837C08-7104-4F8F-BAB5-DC81EF0F9BC2}"/>
              </a:ext>
            </a:extLst>
          </p:cNvPr>
          <p:cNvSpPr/>
          <p:nvPr/>
        </p:nvSpPr>
        <p:spPr>
          <a:xfrm>
            <a:off x="684213" y="4365625"/>
            <a:ext cx="3167062" cy="1943100"/>
          </a:xfrm>
          <a:prstGeom prst="rect">
            <a:avLst/>
          </a:prstGeom>
          <a:solidFill>
            <a:schemeClr val="accent5">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CD3AB9D-D38C-4143-AE5D-793C9BE02FAF}"/>
              </a:ext>
            </a:extLst>
          </p:cNvPr>
          <p:cNvSpPr/>
          <p:nvPr/>
        </p:nvSpPr>
        <p:spPr>
          <a:xfrm>
            <a:off x="6516688" y="5876925"/>
            <a:ext cx="1511300" cy="647700"/>
          </a:xfrm>
          <a:prstGeom prst="rect">
            <a:avLst/>
          </a:prstGeom>
          <a:solidFill>
            <a:schemeClr val="accent1">
              <a:lumMod val="60000"/>
              <a:lumOff val="40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A"/>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Espace réservé du contenu 4" descr="Une image contenant couteau&#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B737CA9-78D1-4A42-901D-C57895DFBEDF}"/>
              </a:ext>
            </a:extLst>
          </p:cNvPr>
          <p:cNvPicPr>
            <a:picLocks noGrp="1" noChangeAspect="1"/>
          </p:cNvPicPr>
          <p:nvPr>
            <p:ph idx="1"/>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9511" y="2276872"/>
            <a:ext cx="8892705" cy="4300320"/>
          </a:xfrm>
        </p:spPr>
      </p:pic>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B8C0E5-ED27-4765-B40C-108258EA1130}"/>
              </a:ext>
            </a:extLst>
          </p:cNvPr>
          <p:cNvSpPr txBox="1">
            <a:spLocks/>
          </p:cNvSpPr>
          <p:nvPr/>
        </p:nvSpPr>
        <p:spPr>
          <a:xfrm>
            <a:off x="457200" y="247946"/>
            <a:ext cx="8229600" cy="1571354"/>
          </a:xfrm>
          <a:prstGeom prst="rect">
            <a:avLst/>
          </a:prstGeom>
          <a:solidFill>
            <a:schemeClr val="accent5">
              <a:alpha val="60000"/>
            </a:schemeClr>
          </a:solidFill>
          <a:ln w="6350" cap="rnd">
            <a:noFill/>
          </a:ln>
        </p:spPr>
        <p:txBody>
          <a:bodyPr vert="horz" rtlCol="0" anchor="b" anchorCtr="0">
            <a:normAutofit fontScale="85000" lnSpcReduction="10000"/>
          </a:bodyPr>
          <a:lst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a:lstStyle>
          <a:p>
            <a:r>
              <a:rPr lang="fr-CA" sz="4700" cap="all">
                <a:solidFill>
                  <a:schemeClr val="accent3">
                    <a:lumMod val="50000"/>
                  </a:schemeClr>
                </a:solidFill>
                <a:latin typeface="Algerian" panose="04020705040A02060702" pitchFamily="82" charset="0"/>
              </a:rPr>
              <a:t>Quelle Bible choisir?</a:t>
            </a:r>
          </a:p>
          <a:p>
            <a:r>
              <a:rPr lang="fr-CA" sz="4700" cap="all">
                <a:solidFill>
                  <a:schemeClr val="accent3">
                    <a:lumMod val="50000"/>
                  </a:schemeClr>
                </a:solidFill>
                <a:latin typeface="Algerian" panose="04020705040A02060702" pitchFamily="82" charset="0"/>
              </a:rPr>
              <a:t>Une question de traduction</a:t>
            </a:r>
            <a:endParaRPr lang="fr-CA" sz="3300">
              <a:solidFill>
                <a:schemeClr val="accent3">
                  <a:lumMod val="50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49384585"/>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6D9C26-7B0C-45BF-8ADF-33711627EF9D}"/>
              </a:ext>
            </a:extLst>
          </p:cNvPr>
          <p:cNvSpPr>
            <a:spLocks noGrp="1"/>
          </p:cNvSpPr>
          <p:nvPr>
            <p:ph type="title"/>
          </p:nvPr>
        </p:nvSpPr>
        <p:spPr/>
        <p:txBody>
          <a:bodyPr>
            <a:normAutofit fontScale="90000"/>
          </a:bodyPr>
          <a:lstStyle/>
          <a:p>
            <a:r>
              <a:rPr lang="fr-CA" b="1">
                <a:solidFill>
                  <a:schemeClr val="tx2">
                    <a:lumMod val="90000"/>
                  </a:schemeClr>
                </a:solidFill>
              </a:rPr>
              <a:t>Différentes traductions de Mt 4,23, </a:t>
            </a:r>
            <a:br>
              <a:rPr lang="fr-CA" b="1">
                <a:solidFill>
                  <a:schemeClr val="tx2">
                    <a:lumMod val="90000"/>
                  </a:schemeClr>
                </a:solidFill>
              </a:rPr>
            </a:br>
            <a:r>
              <a:rPr lang="fr-CA" b="1">
                <a:solidFill>
                  <a:schemeClr val="tx2">
                    <a:lumMod val="90000"/>
                  </a:schemeClr>
                </a:solidFill>
              </a:rPr>
              <a:t>		différentes </a:t>
            </a:r>
            <a:r>
              <a:rPr lang="fr-CA" b="1">
                <a:solidFill>
                  <a:schemeClr val="bg2">
                    <a:lumMod val="75000"/>
                  </a:schemeClr>
                </a:solidFill>
              </a:rPr>
              <a:t>inter</a:t>
            </a:r>
            <a:r>
              <a:rPr lang="fr-CA" b="1">
                <a:solidFill>
                  <a:schemeClr val="accent4">
                    <a:lumMod val="50000"/>
                  </a:schemeClr>
                </a:solidFill>
              </a:rPr>
              <a:t>préta</a:t>
            </a:r>
            <a:r>
              <a:rPr lang="fr-CA" b="1">
                <a:solidFill>
                  <a:schemeClr val="accent3">
                    <a:lumMod val="75000"/>
                  </a:schemeClr>
                </a:solidFill>
              </a:rPr>
              <a:t>tions</a:t>
            </a:r>
            <a:r>
              <a:rPr lang="fr-CA" b="1">
                <a:solidFill>
                  <a:schemeClr val="bg2">
                    <a:lumMod val="75000"/>
                  </a:schemeClr>
                </a:solidFill>
              </a:rPr>
              <a:t>!</a:t>
            </a:r>
          </a:p>
        </p:txBody>
      </p:sp>
      <p:pic>
        <p:nvPicPr>
          <p:cNvPr id="4" name="Picture 2" descr="http://www.sedifop.com/local/cache-vignettes/L343xH480/TOB-fe697.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F365F4-2533-48DE-902D-075C2F012FAB}"/>
              </a:ext>
            </a:extLst>
          </p:cNvPr>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3963" y="1145081"/>
            <a:ext cx="1655762" cy="23161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13C55B-7232-489F-8202-91E1E3394EC8}"/>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779451" y="1448658"/>
            <a:ext cx="1585097" cy="21744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Im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E4AA22-0B4C-429F-B1CB-F1B705853F26}"/>
              </a:ext>
            </a:extLst>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29656" y="1381260"/>
            <a:ext cx="1538732" cy="21744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51690B-4267-4233-8E01-B8A5347566FB}"/>
              </a:ext>
            </a:extLst>
          </p:cNvPr>
          <p:cNvSpPr/>
          <p:nvPr/>
        </p:nvSpPr>
        <p:spPr>
          <a:xfrm>
            <a:off x="6233557" y="3700168"/>
            <a:ext cx="2730931" cy="2862322"/>
          </a:xfrm>
          <a:prstGeom prst="rect">
            <a:avLst/>
          </a:prstGeom>
          <a:solidFill>
            <a:schemeClr val="accent3">
              <a:lumMod val="40000"/>
              <a:lumOff val="60000"/>
            </a:schemeClr>
          </a:solidFill>
        </p:spPr>
        <p:txBody>
          <a:bodyPr wrap="square">
            <a:spAutoFit/>
          </a:bodyPr>
          <a:lstStyle/>
          <a:p>
            <a:pPr algn="ctr"/>
            <a:r>
              <a:rPr lang="fr-FR" sz="1800" b="0" i="0" u="none" strike="noStrike" baseline="0">
                <a:solidFill>
                  <a:srgbClr val="000000"/>
                </a:solidFill>
                <a:latin typeface="Century Gothic" panose="020B0502020202020204" pitchFamily="34" charset="0"/>
              </a:rPr>
              <a:t>Jésus va dans toute la Galilée. Il enseigne </a:t>
            </a:r>
            <a:r>
              <a:rPr lang="fr-FR" sz="1800" i="0" u="none" strike="noStrike" baseline="0">
                <a:solidFill>
                  <a:srgbClr val="000000"/>
                </a:solidFill>
                <a:latin typeface="Century Gothic" panose="020B0502020202020204" pitchFamily="34" charset="0"/>
              </a:rPr>
              <a:t>dans les maisons de prière juives, il annonce la Bonne Nouvelle du Royaume, il guérit les gens de toutes leurs maladies et de toutes leurs douleurs. </a:t>
            </a:r>
          </a:p>
        </p:txBody>
      </p:sp>
      <p:sp>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3DC313-4781-483D-8BE3-82FDC1242F26}"/>
              </a:ext>
            </a:extLst>
          </p:cNvPr>
          <p:cNvSpPr/>
          <p:nvPr/>
        </p:nvSpPr>
        <p:spPr>
          <a:xfrm>
            <a:off x="3203849" y="3838667"/>
            <a:ext cx="2880320" cy="2585323"/>
          </a:xfrm>
          <a:prstGeom prst="rect">
            <a:avLst/>
          </a:prstGeom>
          <a:solidFill>
            <a:schemeClr val="accent4">
              <a:lumMod val="60000"/>
              <a:lumOff val="40000"/>
            </a:schemeClr>
          </a:solidFill>
        </p:spPr>
        <p:txBody>
          <a:bodyPr wrap="square">
            <a:spAutoFit/>
          </a:bodyPr>
          <a:lstStyle/>
          <a:p>
            <a:pPr algn="ctr"/>
            <a:r>
              <a:rPr lang="fr-FR" sz="1800" b="0" i="0" u="none" strike="noStrike" baseline="0">
                <a:solidFill>
                  <a:srgbClr val="000000"/>
                </a:solidFill>
                <a:latin typeface="Century Gothic" panose="020B0502020202020204" pitchFamily="34" charset="0"/>
              </a:rPr>
              <a:t>Il parcourait toute la Galilée, enseignant dans leurs </a:t>
            </a:r>
            <a:r>
              <a:rPr lang="fr-FR" sz="1800" i="0" u="none" strike="noStrike" baseline="0">
                <a:solidFill>
                  <a:srgbClr val="000000"/>
                </a:solidFill>
                <a:latin typeface="Century Gothic" panose="020B0502020202020204" pitchFamily="34" charset="0"/>
              </a:rPr>
              <a:t>synagogues, proclamant la Bonne Nouvelle du Royaume et guérissant toute maladie et toute langueur parmi le peuple. </a:t>
            </a:r>
          </a:p>
        </p:txBody>
      </p:sp>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F4E3D2-E07D-4936-941A-0FC1B62582E5}"/>
              </a:ext>
            </a:extLst>
          </p:cNvPr>
          <p:cNvSpPr/>
          <p:nvPr/>
        </p:nvSpPr>
        <p:spPr>
          <a:xfrm>
            <a:off x="266087" y="3700168"/>
            <a:ext cx="2644357" cy="2862322"/>
          </a:xfrm>
          <a:prstGeom prst="rect">
            <a:avLst/>
          </a:prstGeom>
          <a:solidFill>
            <a:schemeClr val="accent1">
              <a:lumMod val="60000"/>
              <a:lumOff val="40000"/>
            </a:schemeClr>
          </a:solidFill>
        </p:spPr>
        <p:txBody>
          <a:bodyPr wrap="square">
            <a:spAutoFit/>
          </a:bodyPr>
          <a:lstStyle/>
          <a:p>
            <a:pPr algn="ctr"/>
            <a:r>
              <a:rPr lang="fr-FR" sz="1800" b="0" i="0" u="none" strike="noStrike" baseline="0">
                <a:solidFill>
                  <a:srgbClr val="000000"/>
                </a:solidFill>
                <a:latin typeface="Century Gothic" panose="020B0502020202020204" pitchFamily="34" charset="0"/>
              </a:rPr>
              <a:t>Puis, parcourant toute la Galilée, il enseignait dans leurs </a:t>
            </a:r>
            <a:r>
              <a:rPr lang="fr-FR" sz="1800" i="0" u="none" strike="noStrike" baseline="0">
                <a:solidFill>
                  <a:srgbClr val="000000"/>
                </a:solidFill>
                <a:latin typeface="Century Gothic" panose="020B0502020202020204" pitchFamily="34" charset="0"/>
              </a:rPr>
              <a:t>synagogues, proclamait la Bonne Nouvelle du Règne et guérissait toute maladie et toute infirmité parmi le peuple.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11912097"/>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86D9C26-7B0C-45BF-8ADF-33711627EF9D}"/>
              </a:ext>
            </a:extLst>
          </p:cNvPr>
          <p:cNvSpPr>
            <a:spLocks noGrp="1"/>
          </p:cNvSpPr>
          <p:nvPr>
            <p:ph type="title"/>
          </p:nvPr>
        </p:nvSpPr>
        <p:spPr/>
        <p:txBody>
          <a:bodyPr>
            <a:normAutofit fontScale="90000"/>
          </a:bodyPr>
          <a:lstStyle/>
          <a:p>
            <a:r>
              <a:rPr lang="fr-CA" b="1">
                <a:solidFill>
                  <a:schemeClr val="tx2">
                    <a:lumMod val="90000"/>
                  </a:schemeClr>
                </a:solidFill>
              </a:rPr>
              <a:t>Différentes traductions de Mt 4,23, </a:t>
            </a:r>
            <a:br>
              <a:rPr lang="fr-CA" b="1">
                <a:solidFill>
                  <a:schemeClr val="tx2">
                    <a:lumMod val="90000"/>
                  </a:schemeClr>
                </a:solidFill>
              </a:rPr>
            </a:br>
            <a:r>
              <a:rPr lang="fr-CA" b="1">
                <a:solidFill>
                  <a:schemeClr val="tx2">
                    <a:lumMod val="90000"/>
                  </a:schemeClr>
                </a:solidFill>
              </a:rPr>
              <a:t>		différentes </a:t>
            </a:r>
            <a:r>
              <a:rPr lang="fr-CA" b="1">
                <a:solidFill>
                  <a:schemeClr val="bg2">
                    <a:lumMod val="75000"/>
                  </a:schemeClr>
                </a:solidFill>
              </a:rPr>
              <a:t>inter</a:t>
            </a:r>
            <a:r>
              <a:rPr lang="fr-CA" b="1">
                <a:solidFill>
                  <a:schemeClr val="accent4">
                    <a:lumMod val="50000"/>
                  </a:schemeClr>
                </a:solidFill>
              </a:rPr>
              <a:t>préta</a:t>
            </a:r>
            <a:r>
              <a:rPr lang="fr-CA" b="1">
                <a:solidFill>
                  <a:schemeClr val="accent3">
                    <a:lumMod val="75000"/>
                  </a:schemeClr>
                </a:solidFill>
              </a:rPr>
              <a:t>tions</a:t>
            </a:r>
            <a:r>
              <a:rPr lang="fr-CA" b="1">
                <a:solidFill>
                  <a:schemeClr val="bg2">
                    <a:lumMod val="75000"/>
                  </a:schemeClr>
                </a:solidFill>
              </a:rPr>
              <a:t>!</a:t>
            </a:r>
          </a:p>
        </p:txBody>
      </p:sp>
      <p:pic>
        <p:nvPicPr>
          <p:cNvPr id="4" name="Picture 2" descr="http://www.sedifop.com/local/cache-vignettes/L343xH480/TOB-fe697.jpg">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CF365F4-2533-48DE-902D-075C2F012FAB}"/>
              </a:ext>
            </a:extLst>
          </p:cNvPr>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83963" y="1145081"/>
            <a:ext cx="1655762" cy="231616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 name="Imag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13C55B-7232-489F-8202-91E1E3394EC8}"/>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779451" y="1448658"/>
            <a:ext cx="1585097" cy="21744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Im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9E4AA22-0B4C-429F-B1CB-F1B705853F26}"/>
              </a:ext>
            </a:extLst>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29656" y="1381260"/>
            <a:ext cx="1538732" cy="217445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251690B-4267-4233-8E01-B8A5347566FB}"/>
              </a:ext>
            </a:extLst>
          </p:cNvPr>
          <p:cNvSpPr/>
          <p:nvPr/>
        </p:nvSpPr>
        <p:spPr>
          <a:xfrm>
            <a:off x="6233557" y="3700168"/>
            <a:ext cx="2730931" cy="2862322"/>
          </a:xfrm>
          <a:prstGeom prst="rect">
            <a:avLst/>
          </a:prstGeom>
          <a:solidFill>
            <a:schemeClr val="accent3">
              <a:lumMod val="40000"/>
              <a:lumOff val="60000"/>
            </a:schemeClr>
          </a:solidFill>
        </p:spPr>
        <p:txBody>
          <a:bodyPr wrap="square">
            <a:spAutoFit/>
          </a:bodyPr>
          <a:lstStyle/>
          <a:p>
            <a:pPr algn="ctr"/>
            <a:r>
              <a:rPr lang="fr-FR" sz="1800" b="0" i="0" u="none" strike="noStrike" baseline="0">
                <a:solidFill>
                  <a:srgbClr val="000000"/>
                </a:solidFill>
                <a:latin typeface="Century Gothic" panose="020B0502020202020204" pitchFamily="34" charset="0"/>
              </a:rPr>
              <a:t>Jésus va dans toute la Galilée. Il enseigne dans les </a:t>
            </a:r>
            <a:r>
              <a:rPr lang="fr-FR" sz="1800" b="1" i="0" u="none" strike="noStrike" baseline="0">
                <a:solidFill>
                  <a:srgbClr val="000000"/>
                </a:solidFill>
                <a:latin typeface="Century Gothic" panose="020B0502020202020204" pitchFamily="34" charset="0"/>
              </a:rPr>
              <a:t>maisons de prière juives</a:t>
            </a:r>
            <a:r>
              <a:rPr lang="fr-FR" sz="1800" b="0" i="0" u="none" strike="noStrike" baseline="0">
                <a:solidFill>
                  <a:srgbClr val="000000"/>
                </a:solidFill>
                <a:latin typeface="Century Gothic" panose="020B0502020202020204" pitchFamily="34" charset="0"/>
              </a:rPr>
              <a:t>, il </a:t>
            </a:r>
            <a:r>
              <a:rPr lang="fr-FR" sz="1800" b="1" i="0" u="none" strike="noStrike" baseline="0">
                <a:solidFill>
                  <a:srgbClr val="000000"/>
                </a:solidFill>
                <a:latin typeface="Century Gothic" panose="020B0502020202020204" pitchFamily="34" charset="0"/>
              </a:rPr>
              <a:t>annonce</a:t>
            </a:r>
            <a:r>
              <a:rPr lang="fr-FR" sz="1800" b="0" i="0" u="none" strike="noStrike" baseline="0">
                <a:solidFill>
                  <a:srgbClr val="000000"/>
                </a:solidFill>
                <a:latin typeface="Century Gothic" panose="020B0502020202020204" pitchFamily="34" charset="0"/>
              </a:rPr>
              <a:t> la Bonne Nouvelle du </a:t>
            </a:r>
            <a:r>
              <a:rPr lang="fr-FR" sz="1800" b="1" i="0" u="none" strike="noStrike" baseline="0">
                <a:solidFill>
                  <a:srgbClr val="000000"/>
                </a:solidFill>
                <a:latin typeface="Century Gothic" panose="020B0502020202020204" pitchFamily="34" charset="0"/>
              </a:rPr>
              <a:t>Royaume</a:t>
            </a:r>
            <a:r>
              <a:rPr lang="fr-FR" sz="1800" b="0" i="0" u="none" strike="noStrike" baseline="0">
                <a:solidFill>
                  <a:srgbClr val="000000"/>
                </a:solidFill>
                <a:latin typeface="Century Gothic" panose="020B0502020202020204" pitchFamily="34" charset="0"/>
              </a:rPr>
              <a:t>, il guérit les gens de toutes leurs </a:t>
            </a:r>
            <a:r>
              <a:rPr lang="fr-FR" sz="1800" b="1" i="0" u="none" strike="noStrike" baseline="0">
                <a:solidFill>
                  <a:srgbClr val="000000"/>
                </a:solidFill>
                <a:latin typeface="Century Gothic" panose="020B0502020202020204" pitchFamily="34" charset="0"/>
              </a:rPr>
              <a:t>maladies</a:t>
            </a:r>
            <a:r>
              <a:rPr lang="fr-FR" sz="1800" b="0" i="0" u="none" strike="noStrike" baseline="0">
                <a:solidFill>
                  <a:srgbClr val="000000"/>
                </a:solidFill>
                <a:latin typeface="Century Gothic" panose="020B0502020202020204" pitchFamily="34" charset="0"/>
              </a:rPr>
              <a:t> et de toutes leurs </a:t>
            </a:r>
            <a:r>
              <a:rPr lang="fr-FR" sz="1800" b="1" i="0" u="none" strike="noStrike" baseline="0">
                <a:solidFill>
                  <a:srgbClr val="000000"/>
                </a:solidFill>
                <a:latin typeface="Century Gothic" panose="020B0502020202020204" pitchFamily="34" charset="0"/>
              </a:rPr>
              <a:t>douleurs</a:t>
            </a:r>
            <a:r>
              <a:rPr lang="fr-FR" sz="1800" b="0" i="0" u="none" strike="noStrike" baseline="0">
                <a:solidFill>
                  <a:srgbClr val="000000"/>
                </a:solidFill>
                <a:latin typeface="Century Gothic" panose="020B0502020202020204" pitchFamily="34" charset="0"/>
              </a:rPr>
              <a:t>. </a:t>
            </a:r>
          </a:p>
        </p:txBody>
      </p:sp>
      <p:sp>
        <p:nvSpPr>
          <p:cNvPr id="8" name="Rectangl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53DC313-4781-483D-8BE3-82FDC1242F26}"/>
              </a:ext>
            </a:extLst>
          </p:cNvPr>
          <p:cNvSpPr/>
          <p:nvPr/>
        </p:nvSpPr>
        <p:spPr>
          <a:xfrm>
            <a:off x="3203849" y="3838667"/>
            <a:ext cx="2880320" cy="2585323"/>
          </a:xfrm>
          <a:prstGeom prst="rect">
            <a:avLst/>
          </a:prstGeom>
          <a:solidFill>
            <a:schemeClr val="accent4">
              <a:lumMod val="60000"/>
              <a:lumOff val="40000"/>
            </a:schemeClr>
          </a:solidFill>
        </p:spPr>
        <p:txBody>
          <a:bodyPr wrap="square">
            <a:spAutoFit/>
          </a:bodyPr>
          <a:lstStyle/>
          <a:p>
            <a:pPr algn="ctr"/>
            <a:r>
              <a:rPr lang="fr-FR" sz="1800" b="0" i="0" u="none" strike="noStrike" baseline="0">
                <a:solidFill>
                  <a:srgbClr val="000000"/>
                </a:solidFill>
                <a:latin typeface="Century Gothic" panose="020B0502020202020204" pitchFamily="34" charset="0"/>
              </a:rPr>
              <a:t>Il parcourait toute la Galilée, enseignant dans leurs </a:t>
            </a:r>
            <a:r>
              <a:rPr lang="fr-FR" sz="1800" b="1" i="0" u="none" strike="noStrike" baseline="0">
                <a:solidFill>
                  <a:srgbClr val="000000"/>
                </a:solidFill>
                <a:latin typeface="Century Gothic" panose="020B0502020202020204" pitchFamily="34" charset="0"/>
              </a:rPr>
              <a:t>synagogues</a:t>
            </a:r>
            <a:r>
              <a:rPr lang="fr-FR" sz="1800" b="0" i="0" u="none" strike="noStrike" baseline="0">
                <a:solidFill>
                  <a:srgbClr val="000000"/>
                </a:solidFill>
                <a:latin typeface="Century Gothic" panose="020B0502020202020204" pitchFamily="34" charset="0"/>
              </a:rPr>
              <a:t>, </a:t>
            </a:r>
            <a:r>
              <a:rPr lang="fr-FR" sz="1800" b="1" i="0" u="none" strike="noStrike" baseline="0">
                <a:solidFill>
                  <a:srgbClr val="000000"/>
                </a:solidFill>
                <a:latin typeface="Century Gothic" panose="020B0502020202020204" pitchFamily="34" charset="0"/>
              </a:rPr>
              <a:t>proclamant</a:t>
            </a:r>
            <a:r>
              <a:rPr lang="fr-FR" sz="1800" b="0" i="0" u="none" strike="noStrike" baseline="0">
                <a:solidFill>
                  <a:srgbClr val="000000"/>
                </a:solidFill>
                <a:latin typeface="Century Gothic" panose="020B0502020202020204" pitchFamily="34" charset="0"/>
              </a:rPr>
              <a:t> la Bonne Nouvelle du </a:t>
            </a:r>
            <a:r>
              <a:rPr lang="fr-FR" sz="1800" b="1" i="0" u="none" strike="noStrike" baseline="0">
                <a:solidFill>
                  <a:srgbClr val="000000"/>
                </a:solidFill>
                <a:latin typeface="Century Gothic" panose="020B0502020202020204" pitchFamily="34" charset="0"/>
              </a:rPr>
              <a:t>Royaume</a:t>
            </a:r>
            <a:r>
              <a:rPr lang="fr-FR" sz="1800" b="0" i="0" u="none" strike="noStrike" baseline="0">
                <a:solidFill>
                  <a:srgbClr val="000000"/>
                </a:solidFill>
                <a:latin typeface="Century Gothic" panose="020B0502020202020204" pitchFamily="34" charset="0"/>
              </a:rPr>
              <a:t> et guérissant toute </a:t>
            </a:r>
            <a:r>
              <a:rPr lang="fr-FR" sz="1800" b="1" i="0" u="none" strike="noStrike" baseline="0">
                <a:solidFill>
                  <a:srgbClr val="000000"/>
                </a:solidFill>
                <a:latin typeface="Century Gothic" panose="020B0502020202020204" pitchFamily="34" charset="0"/>
              </a:rPr>
              <a:t>maladie</a:t>
            </a:r>
            <a:r>
              <a:rPr lang="fr-FR" sz="1800" b="0" i="0" u="none" strike="noStrike" baseline="0">
                <a:solidFill>
                  <a:srgbClr val="000000"/>
                </a:solidFill>
                <a:latin typeface="Century Gothic" panose="020B0502020202020204" pitchFamily="34" charset="0"/>
              </a:rPr>
              <a:t> et toute </a:t>
            </a:r>
            <a:r>
              <a:rPr lang="fr-FR" sz="1800" b="1" i="0" u="none" strike="noStrike" baseline="0">
                <a:solidFill>
                  <a:srgbClr val="000000"/>
                </a:solidFill>
                <a:latin typeface="Century Gothic" panose="020B0502020202020204" pitchFamily="34" charset="0"/>
              </a:rPr>
              <a:t>langueur </a:t>
            </a:r>
            <a:r>
              <a:rPr lang="fr-FR" sz="1800" b="0" i="0" u="none" strike="noStrike" baseline="0">
                <a:solidFill>
                  <a:srgbClr val="000000"/>
                </a:solidFill>
                <a:latin typeface="Century Gothic" panose="020B0502020202020204" pitchFamily="34" charset="0"/>
              </a:rPr>
              <a:t>parmi le peuple. </a:t>
            </a:r>
          </a:p>
        </p:txBody>
      </p:sp>
      <p:sp>
        <p:nvSpPr>
          <p:cNvPr id="9" name="Rectangl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1F4E3D2-E07D-4936-941A-0FC1B62582E5}"/>
              </a:ext>
            </a:extLst>
          </p:cNvPr>
          <p:cNvSpPr/>
          <p:nvPr/>
        </p:nvSpPr>
        <p:spPr>
          <a:xfrm>
            <a:off x="266087" y="3700168"/>
            <a:ext cx="2644357" cy="2862322"/>
          </a:xfrm>
          <a:prstGeom prst="rect">
            <a:avLst/>
          </a:prstGeom>
          <a:solidFill>
            <a:schemeClr val="accent1">
              <a:lumMod val="60000"/>
              <a:lumOff val="40000"/>
            </a:schemeClr>
          </a:solidFill>
        </p:spPr>
        <p:txBody>
          <a:bodyPr wrap="square">
            <a:spAutoFit/>
          </a:bodyPr>
          <a:lstStyle/>
          <a:p>
            <a:pPr algn="ctr"/>
            <a:r>
              <a:rPr lang="fr-FR" sz="1800" b="0" i="0" u="none" strike="noStrike" baseline="0">
                <a:solidFill>
                  <a:srgbClr val="000000"/>
                </a:solidFill>
                <a:latin typeface="Century Gothic" panose="020B0502020202020204" pitchFamily="34" charset="0"/>
              </a:rPr>
              <a:t>Puis, parcourant toute la Galilée, il enseignait dans leurs </a:t>
            </a:r>
            <a:r>
              <a:rPr lang="fr-FR" sz="1800" b="1" i="0" u="none" strike="noStrike" baseline="0">
                <a:solidFill>
                  <a:srgbClr val="000000"/>
                </a:solidFill>
                <a:latin typeface="Century Gothic" panose="020B0502020202020204" pitchFamily="34" charset="0"/>
              </a:rPr>
              <a:t>synagogues</a:t>
            </a:r>
            <a:r>
              <a:rPr lang="fr-FR" sz="1800" b="0" i="0" u="none" strike="noStrike" baseline="0">
                <a:solidFill>
                  <a:srgbClr val="000000"/>
                </a:solidFill>
                <a:latin typeface="Century Gothic" panose="020B0502020202020204" pitchFamily="34" charset="0"/>
              </a:rPr>
              <a:t>, </a:t>
            </a:r>
            <a:r>
              <a:rPr lang="fr-FR" sz="1800" b="1" i="0" u="none" strike="noStrike" baseline="0">
                <a:solidFill>
                  <a:srgbClr val="000000"/>
                </a:solidFill>
                <a:latin typeface="Century Gothic" panose="020B0502020202020204" pitchFamily="34" charset="0"/>
              </a:rPr>
              <a:t>proclamait</a:t>
            </a:r>
            <a:r>
              <a:rPr lang="fr-FR" sz="1800" b="0" i="0" u="none" strike="noStrike" baseline="0">
                <a:solidFill>
                  <a:srgbClr val="000000"/>
                </a:solidFill>
                <a:latin typeface="Century Gothic" panose="020B0502020202020204" pitchFamily="34" charset="0"/>
              </a:rPr>
              <a:t> la Bonne Nouvelle du </a:t>
            </a:r>
            <a:r>
              <a:rPr lang="fr-FR" sz="1800" b="1" i="0" u="none" strike="noStrike" baseline="0">
                <a:solidFill>
                  <a:srgbClr val="000000"/>
                </a:solidFill>
                <a:latin typeface="Century Gothic" panose="020B0502020202020204" pitchFamily="34" charset="0"/>
              </a:rPr>
              <a:t>Règne</a:t>
            </a:r>
            <a:r>
              <a:rPr lang="fr-FR" sz="1800" b="0" i="0" u="none" strike="noStrike" baseline="0">
                <a:solidFill>
                  <a:srgbClr val="000000"/>
                </a:solidFill>
                <a:latin typeface="Century Gothic" panose="020B0502020202020204" pitchFamily="34" charset="0"/>
              </a:rPr>
              <a:t> et guérissait toute </a:t>
            </a:r>
            <a:r>
              <a:rPr lang="fr-FR" sz="1800" b="1" i="0" u="none" strike="noStrike" baseline="0">
                <a:solidFill>
                  <a:srgbClr val="000000"/>
                </a:solidFill>
                <a:latin typeface="Century Gothic" panose="020B0502020202020204" pitchFamily="34" charset="0"/>
              </a:rPr>
              <a:t>maladie</a:t>
            </a:r>
            <a:r>
              <a:rPr lang="fr-FR" sz="1800" b="0" i="0" u="none" strike="noStrike" baseline="0">
                <a:solidFill>
                  <a:srgbClr val="000000"/>
                </a:solidFill>
                <a:latin typeface="Century Gothic" panose="020B0502020202020204" pitchFamily="34" charset="0"/>
              </a:rPr>
              <a:t> et toute </a:t>
            </a:r>
            <a:r>
              <a:rPr lang="fr-FR" sz="1800" b="1" i="0" u="none" strike="noStrike" baseline="0">
                <a:solidFill>
                  <a:srgbClr val="000000"/>
                </a:solidFill>
                <a:latin typeface="Century Gothic" panose="020B0502020202020204" pitchFamily="34" charset="0"/>
              </a:rPr>
              <a:t>infirmité</a:t>
            </a:r>
            <a:r>
              <a:rPr lang="fr-FR" sz="1800" b="0" i="0" u="none" strike="noStrike" baseline="0">
                <a:solidFill>
                  <a:srgbClr val="000000"/>
                </a:solidFill>
                <a:latin typeface="Century Gothic" panose="020B0502020202020204" pitchFamily="34" charset="0"/>
              </a:rPr>
              <a:t> parmi le peuple. </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20236626"/>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au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A31E41-9909-4CAC-B205-4F513638581D}"/>
              </a:ext>
            </a:extLst>
          </p:cNvPr>
          <p:cNvGraphicFramePr>
            <a:graphicFrameLocks noGrp="1"/>
          </p:cNvGraphicFramePr>
          <p:nvPr>
            <p:ph idx="1"/>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3094947548"/>
              </p:ext>
            </p:extLst>
          </p:nvPr>
        </p:nvGraphicFramePr>
        <p:xfrm>
          <a:off x="458866" y="1457960"/>
          <a:ext cx="8229600" cy="3705860"/>
        </p:xfrm>
        <a:graphic>
          <a:graphicData uri="http://schemas.openxmlformats.org/drawingml/2006/table">
            <a:tbl>
              <a:tblPr firstRow="1" bandRow="1">
                <a:tableStyleId>{5C22544A-7EE6-4342-B048-85BDC9FD1C3A}</a:tableStyleId>
              </a:tblPr>
              <a:tblGrid>
                <a:gridCol w="3682752">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3621209978"/>
                    </a:ext>
                  </a:extLst>
                </a:gridCol>
                <a:gridCol w="4546848">
                  <a:extLst>
                    <a:ext uri="{9D8B030D-6E8A-4147-A177-3AD203B41FA5}">
                      <a16:colId xmlns:a16="http://schemas.microsoft.com/office/drawing/2014/main" xmlns:p="http://schemas.openxmlformats.org/presentationml/2006/main" xmlns:r="http://schemas.openxmlformats.org/officeDocument/2006/relationships" xmlns:a="http://schemas.openxmlformats.org/drawingml/2006/main" xmlns="" val="2583755288"/>
                    </a:ext>
                  </a:extLst>
                </a:gridCol>
              </a:tblGrid>
              <a:tr h="370840">
                <a:tc gridSpan="2">
                  <a:txBody>
                    <a:bodyPr/>
                    <a:lstStyle/>
                    <a:p>
                      <a:pPr algn="ctr"/>
                      <a:r>
                        <a:rPr lang="fr-CA"/>
                        <a:t>Année liturgique             (soit A, B ou C)</a:t>
                      </a:r>
                    </a:p>
                  </a:txBody>
                  <a:tcPr/>
                </a:tc>
                <a:tc hMerge="1">
                  <a:txBody>
                    <a:bodyPr/>
                    <a:lstStyle/>
                    <a:p>
                      <a:endParaRPr lang="fr-CA"/>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128566121"/>
                  </a:ext>
                </a:extLst>
              </a:tr>
              <a:tr h="370840">
                <a:tc gridSpan="2">
                  <a:txBody>
                    <a:bodyPr/>
                    <a:lstStyle/>
                    <a:p>
                      <a:pPr algn="ctr"/>
                      <a:r>
                        <a:rPr lang="fr-CA">
                          <a:latin typeface="Verdana" panose="020B0604030504040204" pitchFamily="34" charset="0"/>
                          <a:ea typeface="Verdana" panose="020B0604030504040204" pitchFamily="34" charset="0"/>
                        </a:rPr>
                        <a:t> __</a:t>
                      </a:r>
                      <a:r>
                        <a:rPr lang="fr-CA" baseline="30000" err="1">
                          <a:latin typeface="Verdana" panose="020B0604030504040204" pitchFamily="34" charset="0"/>
                          <a:ea typeface="Verdana" panose="020B0604030504040204" pitchFamily="34" charset="0"/>
                        </a:rPr>
                        <a:t>ième</a:t>
                      </a:r>
                      <a:r>
                        <a:rPr lang="fr-CA">
                          <a:latin typeface="Verdana" panose="020B0604030504040204" pitchFamily="34" charset="0"/>
                          <a:ea typeface="Verdana" panose="020B0604030504040204" pitchFamily="34" charset="0"/>
                        </a:rPr>
                        <a:t> dimanche ordinaire ou autres temps particuliers</a:t>
                      </a:r>
                    </a:p>
                  </a:txBody>
                  <a:tcPr>
                    <a:solidFill>
                      <a:schemeClr val="accent1">
                        <a:lumMod val="60000"/>
                        <a:lumOff val="40000"/>
                      </a:schemeClr>
                    </a:solidFill>
                  </a:tcPr>
                </a:tc>
                <a:tc hMerge="1">
                  <a:txBody>
                    <a:bodyPr/>
                    <a:lstStyle/>
                    <a:p>
                      <a:endParaRPr lang="fr-CA"/>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2121474141"/>
                  </a:ext>
                </a:extLst>
              </a:tr>
              <a:tr h="370840">
                <a:tc>
                  <a:txBody>
                    <a:bodyPr/>
                    <a:lstStyle/>
                    <a:p>
                      <a:r>
                        <a:rPr lang="fr-CA">
                          <a:latin typeface="Verdana" panose="020B0604030504040204" pitchFamily="34" charset="0"/>
                          <a:ea typeface="Verdana" panose="020B0604030504040204" pitchFamily="34" charset="0"/>
                        </a:rPr>
                        <a:t>Première lecture</a:t>
                      </a:r>
                    </a:p>
                    <a:p>
                      <a:endParaRPr lang="fr-CA">
                        <a:latin typeface="Verdana" panose="020B0604030504040204" pitchFamily="34" charset="0"/>
                        <a:ea typeface="Verdana" panose="020B0604030504040204" pitchFamily="34" charset="0"/>
                      </a:endParaRPr>
                    </a:p>
                  </a:txBody>
                  <a:tcPr/>
                </a:tc>
                <a:tc>
                  <a:txBody>
                    <a:bodyPr/>
                    <a:lstStyle/>
                    <a:p>
                      <a:r>
                        <a:rPr lang="fr-CA">
                          <a:latin typeface="Verdana" panose="020B0604030504040204" pitchFamily="34" charset="0"/>
                          <a:ea typeface="Verdana" panose="020B0604030504040204" pitchFamily="34" charset="0"/>
                        </a:rPr>
                        <a:t>Normalement Ancien Testament</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531437843"/>
                  </a:ext>
                </a:extLst>
              </a:tr>
              <a:tr h="370840">
                <a:tc>
                  <a:txBody>
                    <a:bodyPr/>
                    <a:lstStyle/>
                    <a:p>
                      <a:r>
                        <a:rPr lang="fr-CA">
                          <a:latin typeface="Verdana" panose="020B0604030504040204" pitchFamily="34" charset="0"/>
                          <a:ea typeface="Verdana" panose="020B0604030504040204" pitchFamily="34" charset="0"/>
                        </a:rPr>
                        <a:t>Psaumes</a:t>
                      </a:r>
                    </a:p>
                    <a:p>
                      <a:endParaRPr lang="fr-CA">
                        <a:latin typeface="Verdana" panose="020B0604030504040204" pitchFamily="34" charset="0"/>
                        <a:ea typeface="Verdana" panose="020B0604030504040204" pitchFamily="34" charset="0"/>
                      </a:endParaRPr>
                    </a:p>
                  </a:txBody>
                  <a:tcPr/>
                </a:tc>
                <a:tc>
                  <a:txBody>
                    <a:bodyPr/>
                    <a:lstStyle/>
                    <a:p>
                      <a:r>
                        <a:rPr lang="fr-CA">
                          <a:latin typeface="Verdana" panose="020B0604030504040204" pitchFamily="34" charset="0"/>
                          <a:ea typeface="Verdana" panose="020B0604030504040204" pitchFamily="34" charset="0"/>
                        </a:rPr>
                        <a:t>Livres des Psaumes </a:t>
                      </a:r>
                    </a:p>
                    <a:p>
                      <a:r>
                        <a:rPr lang="fr-CA">
                          <a:latin typeface="Verdana" panose="020B0604030504040204" pitchFamily="34" charset="0"/>
                          <a:ea typeface="Verdana" panose="020B0604030504040204" pitchFamily="34" charset="0"/>
                        </a:rPr>
                        <a:t>             (Ancien Testament)</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3114227634"/>
                  </a:ext>
                </a:extLst>
              </a:tr>
              <a:tr h="370840">
                <a:tc>
                  <a:txBody>
                    <a:bodyPr/>
                    <a:lstStyle/>
                    <a:p>
                      <a:r>
                        <a:rPr lang="fr-CA">
                          <a:latin typeface="Verdana" panose="020B0604030504040204" pitchFamily="34" charset="0"/>
                          <a:ea typeface="Verdana" panose="020B0604030504040204" pitchFamily="34" charset="0"/>
                        </a:rPr>
                        <a:t>Deuxième lecture</a:t>
                      </a:r>
                    </a:p>
                  </a:txBody>
                  <a:tcPr/>
                </a:tc>
                <a:tc>
                  <a:txBody>
                    <a:bodyPr/>
                    <a:lstStyle/>
                    <a:p>
                      <a:r>
                        <a:rPr lang="fr-CA">
                          <a:latin typeface="Verdana" panose="020B0604030504040204" pitchFamily="34" charset="0"/>
                          <a:ea typeface="Verdana" panose="020B0604030504040204" pitchFamily="34" charset="0"/>
                        </a:rPr>
                        <a:t>Nouveau Testament </a:t>
                      </a:r>
                    </a:p>
                    <a:p>
                      <a:r>
                        <a:rPr lang="fr-CA">
                          <a:latin typeface="Verdana" panose="020B0604030504040204" pitchFamily="34" charset="0"/>
                          <a:ea typeface="Verdana" panose="020B0604030504040204" pitchFamily="34" charset="0"/>
                        </a:rPr>
                        <a:t>             (souvent une lettre)</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746396763"/>
                  </a:ext>
                </a:extLst>
              </a:tr>
              <a:tr h="370840">
                <a:tc>
                  <a:txBody>
                    <a:bodyPr/>
                    <a:lstStyle/>
                    <a:p>
                      <a:r>
                        <a:rPr lang="fr-CA">
                          <a:latin typeface="Verdana" panose="020B0604030504040204" pitchFamily="34" charset="0"/>
                          <a:ea typeface="Verdana" panose="020B0604030504040204" pitchFamily="34" charset="0"/>
                        </a:rPr>
                        <a:t>Acclamation à l’Évangile             (verset)</a:t>
                      </a:r>
                    </a:p>
                  </a:txBody>
                  <a:tcPr/>
                </a:tc>
                <a:tc>
                  <a:txBody>
                    <a:bodyPr/>
                    <a:lstStyle/>
                    <a:p>
                      <a:r>
                        <a:rPr lang="fr-CA">
                          <a:latin typeface="Verdana" panose="020B0604030504040204" pitchFamily="34" charset="0"/>
                          <a:ea typeface="Verdana" panose="020B0604030504040204" pitchFamily="34" charset="0"/>
                        </a:rPr>
                        <a:t>Tiré de l’Évangile</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440203589"/>
                  </a:ext>
                </a:extLst>
              </a:tr>
              <a:tr h="370840">
                <a:tc>
                  <a:txBody>
                    <a:bodyPr/>
                    <a:lstStyle/>
                    <a:p>
                      <a:r>
                        <a:rPr lang="fr-CA">
                          <a:latin typeface="Verdana" panose="020B0604030504040204" pitchFamily="34" charset="0"/>
                          <a:ea typeface="Verdana" panose="020B0604030504040204" pitchFamily="34" charset="0"/>
                        </a:rPr>
                        <a:t>Évangile</a:t>
                      </a:r>
                    </a:p>
                  </a:txBody>
                  <a:tcPr/>
                </a:tc>
                <a:tc>
                  <a:txBody>
                    <a:bodyPr/>
                    <a:lstStyle/>
                    <a:p>
                      <a:r>
                        <a:rPr lang="fr-CA">
                          <a:latin typeface="Verdana" panose="020B0604030504040204" pitchFamily="34" charset="0"/>
                          <a:ea typeface="Verdana" panose="020B0604030504040204" pitchFamily="34" charset="0"/>
                        </a:rPr>
                        <a:t>Nouveau Testament </a:t>
                      </a:r>
                    </a:p>
                    <a:p>
                      <a:r>
                        <a:rPr lang="fr-CA">
                          <a:latin typeface="Verdana" panose="020B0604030504040204" pitchFamily="34" charset="0"/>
                          <a:ea typeface="Verdana" panose="020B0604030504040204" pitchFamily="34" charset="0"/>
                        </a:rPr>
                        <a:t>(A=Mt;  B=Marc;  C=</a:t>
                      </a:r>
                      <a:r>
                        <a:rPr lang="fr-CA" err="1">
                          <a:latin typeface="Verdana" panose="020B0604030504040204" pitchFamily="34" charset="0"/>
                          <a:ea typeface="Verdana" panose="020B0604030504040204" pitchFamily="34" charset="0"/>
                        </a:rPr>
                        <a:t>Lc</a:t>
                      </a:r>
                      <a:r>
                        <a:rPr lang="fr-CA">
                          <a:latin typeface="Verdana" panose="020B0604030504040204" pitchFamily="34" charset="0"/>
                          <a:ea typeface="Verdana" panose="020B0604030504040204" pitchFamily="34" charset="0"/>
                        </a:rPr>
                        <a:t>;   </a:t>
                      </a:r>
                      <a:r>
                        <a:rPr lang="fr-CA" err="1">
                          <a:latin typeface="Verdana" panose="020B0604030504040204" pitchFamily="34" charset="0"/>
                          <a:ea typeface="Verdana" panose="020B0604030504040204" pitchFamily="34" charset="0"/>
                        </a:rPr>
                        <a:t>Jn</a:t>
                      </a:r>
                      <a:r>
                        <a:rPr lang="fr-CA">
                          <a:latin typeface="Verdana" panose="020B0604030504040204" pitchFamily="34" charset="0"/>
                          <a:ea typeface="Verdana" panose="020B0604030504040204" pitchFamily="34" charset="0"/>
                        </a:rPr>
                        <a:t>=fêtes)</a:t>
                      </a:r>
                    </a:p>
                  </a:txBody>
                  <a:tcPr/>
                </a:tc>
                <a:extLst>
                  <a:ext uri="{0D108BD9-81ED-4DB2-BD59-A6C34878D82A}">
                    <a16:rowId xmlns:a16="http://schemas.microsoft.com/office/drawing/2014/main" xmlns:p="http://schemas.openxmlformats.org/presentationml/2006/main" xmlns:r="http://schemas.openxmlformats.org/officeDocument/2006/relationships" xmlns:a="http://schemas.openxmlformats.org/drawingml/2006/main" xmlns="" val="1852603919"/>
                  </a:ext>
                </a:extLst>
              </a:tr>
            </a:tbl>
          </a:graphicData>
        </a:graphic>
      </p:graphicFrame>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B2C8908-5A5A-41BE-AB43-E32F9ACC2607}"/>
              </a:ext>
            </a:extLst>
          </p:cNvPr>
          <p:cNvSpPr>
            <a:spLocks noGrp="1"/>
          </p:cNvSpPr>
          <p:nvPr>
            <p:ph type="title"/>
          </p:nvPr>
        </p:nvSpPr>
        <p:spPr/>
        <p:txBody>
          <a:bodyPr/>
          <a:lstStyle/>
          <a:p>
            <a:r>
              <a:rPr lang="fr-CA"/>
              <a:t>La Bible dans la liturgie …</a:t>
            </a:r>
          </a:p>
        </p:txBody>
      </p:sp>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F9B3071-5EB8-459E-AA98-7040687F083F}"/>
              </a:ext>
            </a:extLst>
          </p:cNvPr>
          <p:cNvSpPr txBox="1">
            <a:spLocks/>
          </p:cNvSpPr>
          <p:nvPr/>
        </p:nvSpPr>
        <p:spPr>
          <a:xfrm>
            <a:off x="457200" y="5313680"/>
            <a:ext cx="8229600" cy="1219200"/>
          </a:xfrm>
          <a:prstGeom prst="rect">
            <a:avLst/>
          </a:prstGeom>
          <a:ln w="6350" cap="rnd">
            <a:noFill/>
          </a:ln>
        </p:spPr>
        <p:txBody>
          <a:bodyPr vert="horz" rtlCol="0" anchor="b" anchorCtr="0">
            <a:normAutofit fontScale="92500"/>
          </a:bodyPr>
          <a:lst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a:lstStyle>
          <a:p>
            <a:r>
              <a:rPr lang="fr-CA">
                <a:solidFill>
                  <a:schemeClr val="accent1"/>
                </a:solidFill>
              </a:rPr>
              <a:t>Sur Internet: </a:t>
            </a:r>
            <a:r>
              <a:rPr lang="fr-CA">
                <a:hlinkClick r:id="rId3"/>
              </a:rPr>
              <a:t>www.aelf.org/bible</a:t>
            </a:r>
            <a:endParaRPr lang="fr-CA"/>
          </a:p>
          <a:p>
            <a:r>
              <a:rPr lang="fr-CA" sz="2400">
                <a:solidFill>
                  <a:schemeClr val="accent6"/>
                </a:solidFill>
              </a:rPr>
              <a:t>A</a:t>
            </a:r>
            <a:r>
              <a:rPr lang="fr-CA" sz="2400"/>
              <a:t>ssociation </a:t>
            </a:r>
            <a:r>
              <a:rPr lang="fr-CA" sz="2400">
                <a:solidFill>
                  <a:schemeClr val="accent6"/>
                </a:solidFill>
              </a:rPr>
              <a:t>É</a:t>
            </a:r>
            <a:r>
              <a:rPr lang="fr-CA" sz="2400"/>
              <a:t>piscopale </a:t>
            </a:r>
            <a:r>
              <a:rPr lang="fr-CA" sz="2400">
                <a:solidFill>
                  <a:schemeClr val="accent6"/>
                </a:solidFill>
              </a:rPr>
              <a:t>L</a:t>
            </a:r>
            <a:r>
              <a:rPr lang="fr-CA" sz="2400"/>
              <a:t>iturgique pour les pays </a:t>
            </a:r>
            <a:r>
              <a:rPr lang="fr-CA" sz="2400">
                <a:solidFill>
                  <a:schemeClr val="accent6"/>
                </a:solidFill>
              </a:rPr>
              <a:t>F</a:t>
            </a:r>
            <a:r>
              <a:rPr lang="fr-CA" sz="2400"/>
              <a:t>rancophones (</a:t>
            </a:r>
            <a:r>
              <a:rPr lang="fr-CA" sz="2400">
                <a:solidFill>
                  <a:schemeClr val="accent6"/>
                </a:solidFill>
              </a:rPr>
              <a:t>AELF</a:t>
            </a:r>
            <a:r>
              <a:rPr lang="fr-CA" sz="2400"/>
              <a: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5065818"/>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Une image contenant assis, table, pose, liv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4FD263-BECE-4173-9628-36C3DE63EDAF}"/>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25760" y="153751"/>
            <a:ext cx="8892480" cy="6669360"/>
          </a:xfrm>
          <a:prstGeom prst="rect">
            <a:avLst/>
          </a:prstGeom>
          <a:ln>
            <a:noFill/>
          </a:ln>
          <a:effectLst>
            <a:softEdge rad="112500"/>
          </a:effectLst>
        </p:spPr>
      </p:pic>
      <p:sp>
        <p:nvSpPr>
          <p:cNvPr id="2"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AE8F816-5A82-4C26-82D6-8466DDE31058}"/>
              </a:ext>
            </a:extLst>
          </p:cNvPr>
          <p:cNvSpPr>
            <a:spLocks noGrp="1"/>
          </p:cNvSpPr>
          <p:nvPr>
            <p:ph type="title"/>
          </p:nvPr>
        </p:nvSpPr>
        <p:spPr>
          <a:xfrm>
            <a:off x="1007603" y="1412776"/>
            <a:ext cx="7128792" cy="1219200"/>
          </a:xfrm>
        </p:spPr>
        <p:txBody>
          <a:bodyPr anchor="b">
            <a:noAutofit/>
          </a:bodyPr>
          <a:lstStyle/>
          <a:p>
            <a:pPr fontAlgn="auto">
              <a:lnSpc>
                <a:spcPct val="90000"/>
              </a:lnSpc>
              <a:spcAft>
                <a:spcPts val="0"/>
              </a:spcAft>
              <a:defRPr/>
            </a:pPr>
            <a:r>
              <a:rPr lang="fr-CA" sz="6000" b="1"/>
              <a:t>Voici une Bible!</a:t>
            </a:r>
            <a:endParaRPr lang="fr-CA" sz="4000" b="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E658BA4-6BD9-4360-9587-DE8EBF398C0A}"/>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95536" y="448271"/>
            <a:ext cx="5254759" cy="5961458"/>
          </a:xfrm>
          <a:prstGeom prst="rect">
            <a:avLst/>
          </a:prstGeom>
          <a:ln>
            <a:noFill/>
          </a:ln>
          <a:effectLst>
            <a:outerShdw blurRad="292100" dist="139700" dir="2700000" algn="tl" rotWithShape="0">
              <a:srgbClr val="333333">
                <a:alpha val="65000"/>
              </a:srgbClr>
            </a:outerShdw>
          </a:effectLst>
        </p:spPr>
      </p:pic>
      <p:sp>
        <p:nvSpPr>
          <p:cNvPr id="5" name="Légende : encadré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A698117-78B8-4D9A-B0E2-625CD5FA37B5}"/>
              </a:ext>
            </a:extLst>
          </p:cNvPr>
          <p:cNvSpPr/>
          <p:nvPr/>
        </p:nvSpPr>
        <p:spPr>
          <a:xfrm>
            <a:off x="6228184" y="2204864"/>
            <a:ext cx="2232248" cy="1080120"/>
          </a:xfrm>
          <a:prstGeom prst="borderCallout1">
            <a:avLst>
              <a:gd name="adj1" fmla="val 18750"/>
              <a:gd name="adj2" fmla="val -8333"/>
              <a:gd name="adj3" fmla="val -29878"/>
              <a:gd name="adj4" fmla="val -151292"/>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Ancien Testament</a:t>
            </a:r>
          </a:p>
        </p:txBody>
      </p:sp>
      <p:sp>
        <p:nvSpPr>
          <p:cNvPr id="7" name="Légende : encadré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DA44D4-B1E8-47BE-82FB-257071675E09}"/>
              </a:ext>
            </a:extLst>
          </p:cNvPr>
          <p:cNvSpPr/>
          <p:nvPr/>
        </p:nvSpPr>
        <p:spPr>
          <a:xfrm>
            <a:off x="6228184" y="3717032"/>
            <a:ext cx="2232248" cy="1080120"/>
          </a:xfrm>
          <a:prstGeom prst="borderCallout1">
            <a:avLst>
              <a:gd name="adj1" fmla="val 18750"/>
              <a:gd name="adj2" fmla="val -8333"/>
              <a:gd name="adj3" fmla="val -168408"/>
              <a:gd name="adj4" fmla="val -1039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Nouveau Testament</a:t>
            </a:r>
          </a:p>
        </p:txBody>
      </p:sp>
      <p:sp>
        <p:nvSpPr>
          <p:cNvPr id="8" name="Légende : encadré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E88A316-F09F-485B-8D6D-B035DF854488}"/>
              </a:ext>
            </a:extLst>
          </p:cNvPr>
          <p:cNvSpPr/>
          <p:nvPr/>
        </p:nvSpPr>
        <p:spPr>
          <a:xfrm>
            <a:off x="6228184" y="5157192"/>
            <a:ext cx="2232248" cy="936104"/>
          </a:xfrm>
          <a:prstGeom prst="borderCallout1">
            <a:avLst>
              <a:gd name="adj1" fmla="val 18750"/>
              <a:gd name="adj2" fmla="val -8333"/>
              <a:gd name="adj3" fmla="val -349267"/>
              <a:gd name="adj4" fmla="val -61918"/>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Psaumes</a:t>
            </a:r>
          </a:p>
        </p:txBody>
      </p:sp>
      <p:sp>
        <p:nvSpPr>
          <p:cNvPr id="9" name="Légende : encadré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12E4BF2-DB45-491D-B00C-611133F5D345}"/>
              </a:ext>
            </a:extLst>
          </p:cNvPr>
          <p:cNvSpPr/>
          <p:nvPr/>
        </p:nvSpPr>
        <p:spPr>
          <a:xfrm>
            <a:off x="6084168" y="692696"/>
            <a:ext cx="1944216" cy="648072"/>
          </a:xfrm>
          <a:prstGeom prst="borderCallout1">
            <a:avLst>
              <a:gd name="adj1" fmla="val 18750"/>
              <a:gd name="adj2" fmla="val -8333"/>
              <a:gd name="adj3" fmla="val 112500"/>
              <a:gd name="adj4" fmla="val -14094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Mot pour la recherche</a:t>
            </a:r>
          </a:p>
        </p:txBody>
      </p:sp>
      <p:sp>
        <p:nvSpPr>
          <p:cNvPr id="10" name="ZoneText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2B80781-7539-4159-B988-E3DAB30E9F90}"/>
              </a:ext>
            </a:extLst>
          </p:cNvPr>
          <p:cNvSpPr txBox="1"/>
          <p:nvPr/>
        </p:nvSpPr>
        <p:spPr>
          <a:xfrm>
            <a:off x="6084168" y="6409729"/>
            <a:ext cx="4572000" cy="369332"/>
          </a:xfrm>
          <a:prstGeom prst="rect">
            <a:avLst/>
          </a:prstGeom>
          <a:noFill/>
        </p:spPr>
        <p:txBody>
          <a:bodyPr wrap="square">
            <a:spAutoFit/>
          </a:bodyPr>
          <a:lstStyle/>
          <a:p>
            <a:r>
              <a:rPr lang="fr-CA" dirty="0">
                <a:hlinkClick r:id="rId4">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https://www.aelf.org/bible</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2553151"/>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48A4E66-6838-4A46-B6DE-D1C3CEAAAD5D}"/>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23528" y="127695"/>
            <a:ext cx="5904656" cy="6514281"/>
          </a:xfrm>
          <a:prstGeom prst="rect">
            <a:avLst/>
          </a:prstGeom>
          <a:ln>
            <a:noFill/>
          </a:ln>
          <a:effectLst>
            <a:outerShdw blurRad="292100" dist="139700" dir="2700000" algn="tl" rotWithShape="0">
              <a:srgbClr val="333333">
                <a:alpha val="65000"/>
              </a:srgbClr>
            </a:outerShdw>
          </a:effectLst>
        </p:spPr>
      </p:pic>
      <p:sp>
        <p:nvSpPr>
          <p:cNvPr id="5" name="ZoneText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1CFDDC7-7DC0-41DE-A336-6C650047368F}"/>
              </a:ext>
            </a:extLst>
          </p:cNvPr>
          <p:cNvSpPr txBox="1"/>
          <p:nvPr/>
        </p:nvSpPr>
        <p:spPr>
          <a:xfrm>
            <a:off x="6228184" y="476672"/>
            <a:ext cx="2736304" cy="707886"/>
          </a:xfrm>
          <a:prstGeom prst="rect">
            <a:avLst/>
          </a:prstGeom>
          <a:noFill/>
        </p:spPr>
        <p:txBody>
          <a:bodyPr wrap="square" rtlCol="0">
            <a:spAutoFit/>
          </a:bodyPr>
          <a:lstStyle/>
          <a:p>
            <a:r>
              <a:rPr lang="fr-CA" sz="4000" b="1">
                <a:latin typeface="Verdana" panose="020B0604030504040204" pitchFamily="34" charset="0"/>
                <a:ea typeface="Verdana" panose="020B0604030504040204" pitchFamily="34" charset="0"/>
              </a:rPr>
              <a:t>Mt 4,23?</a:t>
            </a:r>
          </a:p>
        </p:txBody>
      </p:sp>
      <p:sp>
        <p:nvSpPr>
          <p:cNvPr id="6" name="Légende : encadré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3AAC20-916B-416C-9EB7-705C2F6D45D6}"/>
              </a:ext>
            </a:extLst>
          </p:cNvPr>
          <p:cNvSpPr/>
          <p:nvPr/>
        </p:nvSpPr>
        <p:spPr>
          <a:xfrm>
            <a:off x="6876256" y="1556792"/>
            <a:ext cx="1800200" cy="792088"/>
          </a:xfrm>
          <a:prstGeom prst="borderCallout1">
            <a:avLst>
              <a:gd name="adj1" fmla="val 18750"/>
              <a:gd name="adj2" fmla="val -8333"/>
              <a:gd name="adj3" fmla="val 96758"/>
              <a:gd name="adj4" fmla="val -211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Matthieu</a:t>
            </a:r>
          </a:p>
        </p:txBody>
      </p:sp>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AB1866D-66BF-43F5-9796-37AE65A5FD95}"/>
              </a:ext>
            </a:extLst>
          </p:cNvPr>
          <p:cNvSpPr txBox="1"/>
          <p:nvPr/>
        </p:nvSpPr>
        <p:spPr>
          <a:xfrm>
            <a:off x="6390456" y="6381328"/>
            <a:ext cx="4572000" cy="369332"/>
          </a:xfrm>
          <a:prstGeom prst="rect">
            <a:avLst/>
          </a:prstGeom>
          <a:noFill/>
        </p:spPr>
        <p:txBody>
          <a:bodyPr wrap="square">
            <a:spAutoFit/>
          </a:bodyPr>
          <a:lstStyle/>
          <a:p>
            <a:r>
              <a:rPr lang="fr-CA" dirty="0">
                <a:hlinkClick r:id="rId4">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https://www.aelf.org/bible</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99391075"/>
      </p:ext>
    </p:extLst>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E92C09-581B-41B9-AF28-005CA1E2827E}"/>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1828" y="401601"/>
            <a:ext cx="8720343" cy="6054798"/>
          </a:xfrm>
          <a:prstGeom prst="rect">
            <a:avLst/>
          </a:prstGeom>
          <a:ln>
            <a:noFill/>
          </a:ln>
          <a:effectLst>
            <a:outerShdw blurRad="292100" dist="139700" dir="2700000" algn="tl" rotWithShape="0">
              <a:srgbClr val="333333">
                <a:alpha val="65000"/>
              </a:srgbClr>
            </a:outerShdw>
          </a:effectLst>
        </p:spPr>
      </p:pic>
      <p:cxnSp>
        <p:nvCxnSpPr>
          <p:cNvPr id="6" name="Connecteur droit avec flèch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8677D3-E8D3-42E1-884C-EFD0565940E0}"/>
              </a:ext>
            </a:extLst>
          </p:cNvPr>
          <p:cNvCxnSpPr>
            <a:cxnSpLocks/>
          </p:cNvCxnSpPr>
          <p:nvPr/>
        </p:nvCxnSpPr>
        <p:spPr>
          <a:xfrm flipH="1">
            <a:off x="4788024" y="620688"/>
            <a:ext cx="504056" cy="36004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ZoneText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F5DC395-E650-41DC-A889-54A230ACAB8D}"/>
              </a:ext>
            </a:extLst>
          </p:cNvPr>
          <p:cNvSpPr txBox="1"/>
          <p:nvPr/>
        </p:nvSpPr>
        <p:spPr>
          <a:xfrm>
            <a:off x="6084168" y="6409729"/>
            <a:ext cx="4572000" cy="369332"/>
          </a:xfrm>
          <a:prstGeom prst="rect">
            <a:avLst/>
          </a:prstGeom>
          <a:noFill/>
        </p:spPr>
        <p:txBody>
          <a:bodyPr wrap="square">
            <a:spAutoFit/>
          </a:bodyPr>
          <a:lstStyle/>
          <a:p>
            <a:r>
              <a:rPr lang="fr-CA" dirty="0">
                <a:hlinkClick r:id="rId4">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https://www.aelf.org/bible</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7758414"/>
      </p:ext>
    </p:extLst>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2E92C09-581B-41B9-AF28-005CA1E2827E}"/>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211828" y="401601"/>
            <a:ext cx="8720343" cy="6054798"/>
          </a:xfrm>
          <a:prstGeom prst="rect">
            <a:avLst/>
          </a:prstGeom>
          <a:ln>
            <a:noFill/>
          </a:ln>
          <a:effectLst>
            <a:outerShdw blurRad="292100" dist="139700" dir="2700000" algn="tl" rotWithShape="0">
              <a:srgbClr val="333333">
                <a:alpha val="65000"/>
              </a:srgbClr>
            </a:outerShdw>
          </a:effectLst>
        </p:spPr>
      </p:pic>
      <p:cxnSp>
        <p:nvCxnSpPr>
          <p:cNvPr id="6" name="Connecteur droit avec flèch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988677D3-E8D3-42E1-884C-EFD0565940E0}"/>
              </a:ext>
            </a:extLst>
          </p:cNvPr>
          <p:cNvCxnSpPr>
            <a:cxnSpLocks/>
          </p:cNvCxnSpPr>
          <p:nvPr/>
        </p:nvCxnSpPr>
        <p:spPr>
          <a:xfrm flipH="1">
            <a:off x="4788024" y="620688"/>
            <a:ext cx="504056" cy="36004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13DAFD-A160-49DC-B226-7AB66B331F49}"/>
              </a:ext>
            </a:extLst>
          </p:cNvPr>
          <p:cNvPicPr>
            <a:picLocks noChangeAspect="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3988172" y="1052737"/>
            <a:ext cx="4943999" cy="5622749"/>
          </a:xfrm>
          <a:prstGeom prst="rect">
            <a:avLst/>
          </a:prstGeom>
        </p:spPr>
      </p:pic>
      <p:cxnSp>
        <p:nvCxnSpPr>
          <p:cNvPr id="5" name="Connecteur droit avec flèch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4F71941-37DE-4C86-BA74-9D71FCBFB9D8}"/>
              </a:ext>
            </a:extLst>
          </p:cNvPr>
          <p:cNvCxnSpPr>
            <a:cxnSpLocks/>
          </p:cNvCxnSpPr>
          <p:nvPr/>
        </p:nvCxnSpPr>
        <p:spPr>
          <a:xfrm flipH="1">
            <a:off x="4932040" y="1684337"/>
            <a:ext cx="504056" cy="360040"/>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B3EBD6D-81AB-4A76-BD36-200FCAEC3F66}"/>
              </a:ext>
            </a:extLst>
          </p:cNvPr>
          <p:cNvSpPr txBox="1"/>
          <p:nvPr/>
        </p:nvSpPr>
        <p:spPr>
          <a:xfrm>
            <a:off x="216024" y="6381277"/>
            <a:ext cx="4572000" cy="369332"/>
          </a:xfrm>
          <a:prstGeom prst="rect">
            <a:avLst/>
          </a:prstGeom>
          <a:noFill/>
        </p:spPr>
        <p:txBody>
          <a:bodyPr wrap="square">
            <a:spAutoFit/>
          </a:bodyPr>
          <a:lstStyle/>
          <a:p>
            <a:r>
              <a:rPr lang="fr-CA" dirty="0">
                <a:hlinkClick r:id="rId5">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https://www.aelf.org/bible</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60680636"/>
      </p:ext>
    </p:extLst>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D997FD-8DCB-4016-8A4F-99BBE51A21AF}"/>
              </a:ext>
            </a:extLst>
          </p:cNvPr>
          <p:cNvSpPr>
            <a:spLocks noGrp="1"/>
          </p:cNvSpPr>
          <p:nvPr>
            <p:ph idx="1"/>
          </p:nvPr>
        </p:nvSpPr>
        <p:spPr/>
        <p:txBody>
          <a:bodyPr/>
          <a:lstStyle/>
          <a:p>
            <a:endParaRPr lang="fr-CA"/>
          </a:p>
        </p:txBody>
      </p:sp>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A1E9F2-1A1F-4B42-AB71-60FDBAF13FEA}"/>
              </a:ext>
            </a:extLst>
          </p:cNvPr>
          <p:cNvSpPr>
            <a:spLocks noGrp="1"/>
          </p:cNvSpPr>
          <p:nvPr>
            <p:ph type="title"/>
          </p:nvPr>
        </p:nvSpPr>
        <p:spPr/>
        <p:txBody>
          <a:bodyPr/>
          <a:lstStyle/>
          <a:p>
            <a:endParaRPr lang="fr-CA"/>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47E4A8-6C09-4D74-8922-57F0CADC9333}"/>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55247" y="138048"/>
            <a:ext cx="8833506" cy="6567552"/>
          </a:xfrm>
          <a:prstGeom prst="rect">
            <a:avLst/>
          </a:prstGeom>
          <a:ln>
            <a:noFill/>
          </a:ln>
          <a:effectLst>
            <a:outerShdw blurRad="292100" dist="139700" dir="2700000" algn="tl" rotWithShape="0">
              <a:srgbClr val="333333">
                <a:alpha val="65000"/>
              </a:srgbClr>
            </a:outerShdw>
          </a:effectLst>
        </p:spPr>
      </p:pic>
      <p:cxnSp>
        <p:nvCxnSpPr>
          <p:cNvPr id="5" name="Connecteur droit avec flèch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99630-1F2A-4F0D-B15F-7C4E1F01F7C8}"/>
              </a:ext>
            </a:extLst>
          </p:cNvPr>
          <p:cNvCxnSpPr>
            <a:cxnSpLocks/>
          </p:cNvCxnSpPr>
          <p:nvPr/>
        </p:nvCxnSpPr>
        <p:spPr>
          <a:xfrm flipH="1">
            <a:off x="4211960" y="404664"/>
            <a:ext cx="1512168" cy="4824536"/>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CC3771-7A61-424D-AC7D-BF1255EEADE3}"/>
              </a:ext>
            </a:extLst>
          </p:cNvPr>
          <p:cNvSpPr txBox="1"/>
          <p:nvPr/>
        </p:nvSpPr>
        <p:spPr>
          <a:xfrm>
            <a:off x="155247" y="6391488"/>
            <a:ext cx="4572000" cy="369332"/>
          </a:xfrm>
          <a:prstGeom prst="rect">
            <a:avLst/>
          </a:prstGeom>
          <a:noFill/>
        </p:spPr>
        <p:txBody>
          <a:bodyPr wrap="square">
            <a:spAutoFit/>
          </a:bodyPr>
          <a:lstStyle/>
          <a:p>
            <a:r>
              <a:rPr lang="fr-CA" dirty="0">
                <a:hlinkClick r:id="rId4">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https://www.aelf.org/bible</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61222815"/>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ED997FD-8DCB-4016-8A4F-99BBE51A21AF}"/>
              </a:ext>
            </a:extLst>
          </p:cNvPr>
          <p:cNvSpPr>
            <a:spLocks noGrp="1"/>
          </p:cNvSpPr>
          <p:nvPr>
            <p:ph idx="1"/>
          </p:nvPr>
        </p:nvSpPr>
        <p:spPr/>
        <p:txBody>
          <a:bodyPr/>
          <a:lstStyle/>
          <a:p>
            <a:endParaRPr lang="fr-CA"/>
          </a:p>
        </p:txBody>
      </p:sp>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FA1E9F2-1A1F-4B42-AB71-60FDBAF13FEA}"/>
              </a:ext>
            </a:extLst>
          </p:cNvPr>
          <p:cNvSpPr>
            <a:spLocks noGrp="1"/>
          </p:cNvSpPr>
          <p:nvPr>
            <p:ph type="title"/>
          </p:nvPr>
        </p:nvSpPr>
        <p:spPr/>
        <p:txBody>
          <a:bodyPr/>
          <a:lstStyle/>
          <a:p>
            <a:endParaRPr lang="fr-CA"/>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247E4A8-6C09-4D74-8922-57F0CADC9333}"/>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55247" y="138048"/>
            <a:ext cx="8833506" cy="6567552"/>
          </a:xfrm>
          <a:prstGeom prst="rect">
            <a:avLst/>
          </a:prstGeom>
          <a:ln>
            <a:noFill/>
          </a:ln>
          <a:effectLst>
            <a:outerShdw blurRad="292100" dist="139700" dir="2700000" algn="tl" rotWithShape="0">
              <a:srgbClr val="333333">
                <a:alpha val="65000"/>
              </a:srgbClr>
            </a:outerShdw>
          </a:effectLst>
        </p:spPr>
      </p:pic>
      <p:cxnSp>
        <p:nvCxnSpPr>
          <p:cNvPr id="5" name="Connecteur droit avec flèch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E299630-1F2A-4F0D-B15F-7C4E1F01F7C8}"/>
              </a:ext>
            </a:extLst>
          </p:cNvPr>
          <p:cNvCxnSpPr>
            <a:cxnSpLocks/>
          </p:cNvCxnSpPr>
          <p:nvPr/>
        </p:nvCxnSpPr>
        <p:spPr>
          <a:xfrm flipH="1">
            <a:off x="4211960" y="404664"/>
            <a:ext cx="1512168" cy="4824536"/>
          </a:xfrm>
          <a:prstGeom prst="straightConnector1">
            <a:avLst/>
          </a:prstGeom>
          <a:ln w="762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Rectangle à coins arrondis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17889E-AD8A-4F5B-A34A-6C1D011EDF88}"/>
              </a:ext>
            </a:extLst>
          </p:cNvPr>
          <p:cNvSpPr/>
          <p:nvPr/>
        </p:nvSpPr>
        <p:spPr>
          <a:xfrm>
            <a:off x="107950" y="2060575"/>
            <a:ext cx="3024188" cy="3273425"/>
          </a:xfrm>
          <a:prstGeom prst="wedgeRoundRectCallout">
            <a:avLst>
              <a:gd name="adj1" fmla="val 86385"/>
              <a:gd name="adj2" fmla="val 48422"/>
              <a:gd name="adj3" fmla="val 16667"/>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000">
                <a:solidFill>
                  <a:schemeClr val="bg1"/>
                </a:solidFill>
              </a:rPr>
              <a:t>Mt 4,23 :</a:t>
            </a:r>
            <a:r>
              <a:rPr lang="fr-CA" sz="2000">
                <a:solidFill>
                  <a:srgbClr val="C00000"/>
                </a:solidFill>
              </a:rPr>
              <a:t> </a:t>
            </a:r>
            <a:r>
              <a:rPr lang="fr-FR" sz="2000">
                <a:solidFill>
                  <a:schemeClr val="accent1"/>
                </a:solidFill>
              </a:rPr>
              <a:t>Jésus parcourait toute la Galilée ; il enseignait dans leurs synagogues, proclamait l’Évangile du Royaume, guérissait toute maladie et toute infirmité dans le peuple.</a:t>
            </a:r>
            <a:endParaRPr lang="fr-CA" sz="2000">
              <a:solidFill>
                <a:schemeClr val="accent1"/>
              </a:solidFill>
            </a:endParaRPr>
          </a:p>
        </p:txBody>
      </p:sp>
      <p:sp>
        <p:nvSpPr>
          <p:cNvPr id="8" name="ZoneText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A63ED13-B932-4D5B-B494-AB4F512E67A3}"/>
              </a:ext>
            </a:extLst>
          </p:cNvPr>
          <p:cNvSpPr txBox="1"/>
          <p:nvPr/>
        </p:nvSpPr>
        <p:spPr>
          <a:xfrm>
            <a:off x="107950" y="6366495"/>
            <a:ext cx="4572000" cy="369332"/>
          </a:xfrm>
          <a:prstGeom prst="rect">
            <a:avLst/>
          </a:prstGeom>
          <a:noFill/>
        </p:spPr>
        <p:txBody>
          <a:bodyPr wrap="square">
            <a:spAutoFit/>
          </a:bodyPr>
          <a:lstStyle/>
          <a:p>
            <a:r>
              <a:rPr lang="fr-CA" dirty="0">
                <a:hlinkClick r:id="rId4">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https://www.aelf.org/bible</a:t>
            </a:r>
            <a:endParaRPr lang="fr-CA"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4228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Rectangle à coins arrondis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C217889E-AD8A-4F5B-A34A-6C1D011EDF88}"/>
              </a:ext>
            </a:extLst>
          </p:cNvPr>
          <p:cNvSpPr/>
          <p:nvPr/>
        </p:nvSpPr>
        <p:spPr>
          <a:xfrm>
            <a:off x="995678" y="3241759"/>
            <a:ext cx="3135299" cy="3273425"/>
          </a:xfrm>
          <a:prstGeom prst="wedgeRoundRectCallout">
            <a:avLst>
              <a:gd name="adj1" fmla="val 49735"/>
              <a:gd name="adj2" fmla="val 18372"/>
              <a:gd name="adj3" fmla="val 16667"/>
            </a:avLst>
          </a:pr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CA" sz="2000">
                <a:solidFill>
                  <a:schemeClr val="bg1"/>
                </a:solidFill>
              </a:rPr>
              <a:t>Mt 4,23 :</a:t>
            </a:r>
            <a:r>
              <a:rPr lang="fr-CA" sz="2000">
                <a:solidFill>
                  <a:srgbClr val="C00000"/>
                </a:solidFill>
              </a:rPr>
              <a:t> </a:t>
            </a:r>
            <a:r>
              <a:rPr lang="fr-FR" sz="2000">
                <a:solidFill>
                  <a:schemeClr val="accent1"/>
                </a:solidFill>
              </a:rPr>
              <a:t>Jésus parcourait toute la Galilée ; il enseignait dans leurs </a:t>
            </a:r>
            <a:r>
              <a:rPr lang="fr-FR" sz="2000" b="1">
                <a:solidFill>
                  <a:schemeClr val="accent1"/>
                </a:solidFill>
              </a:rPr>
              <a:t>synagogues</a:t>
            </a:r>
            <a:r>
              <a:rPr lang="fr-FR" sz="2000">
                <a:solidFill>
                  <a:schemeClr val="accent1"/>
                </a:solidFill>
              </a:rPr>
              <a:t>, proclamait </a:t>
            </a:r>
            <a:r>
              <a:rPr lang="fr-FR" sz="2000" b="1">
                <a:solidFill>
                  <a:schemeClr val="accent1"/>
                </a:solidFill>
              </a:rPr>
              <a:t>l’Évangile</a:t>
            </a:r>
            <a:r>
              <a:rPr lang="fr-FR" sz="2000">
                <a:solidFill>
                  <a:schemeClr val="accent1"/>
                </a:solidFill>
              </a:rPr>
              <a:t> du </a:t>
            </a:r>
            <a:r>
              <a:rPr lang="fr-FR" sz="2000" b="1">
                <a:solidFill>
                  <a:schemeClr val="accent1"/>
                </a:solidFill>
              </a:rPr>
              <a:t>Royaume</a:t>
            </a:r>
            <a:r>
              <a:rPr lang="fr-FR" sz="2000">
                <a:solidFill>
                  <a:schemeClr val="accent1"/>
                </a:solidFill>
              </a:rPr>
              <a:t>, guérissait toute </a:t>
            </a:r>
            <a:r>
              <a:rPr lang="fr-FR" sz="2000" b="1">
                <a:solidFill>
                  <a:schemeClr val="accent1"/>
                </a:solidFill>
              </a:rPr>
              <a:t>maladie</a:t>
            </a:r>
            <a:r>
              <a:rPr lang="fr-FR" sz="2000">
                <a:solidFill>
                  <a:schemeClr val="accent1"/>
                </a:solidFill>
              </a:rPr>
              <a:t> et toute </a:t>
            </a:r>
            <a:r>
              <a:rPr lang="fr-FR" sz="2000" b="1">
                <a:solidFill>
                  <a:schemeClr val="accent1"/>
                </a:solidFill>
              </a:rPr>
              <a:t>infirmité</a:t>
            </a:r>
            <a:r>
              <a:rPr lang="fr-FR" sz="2000">
                <a:solidFill>
                  <a:schemeClr val="accent1"/>
                </a:solidFill>
              </a:rPr>
              <a:t> dans le peuple.</a:t>
            </a:r>
            <a:endParaRPr lang="fr-CA" sz="2000">
              <a:solidFill>
                <a:schemeClr val="accent1"/>
              </a:solidFill>
            </a:endParaRPr>
          </a:p>
        </p:txBody>
      </p:sp>
      <p:pic>
        <p:nvPicPr>
          <p:cNvPr id="7" name="Imag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200A2DD-831F-457A-BE70-1EF627317ED5}"/>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674851" y="278541"/>
            <a:ext cx="2663208" cy="2831839"/>
          </a:xfrm>
          <a:prstGeom prst="rect">
            <a:avLst/>
          </a:prstGeom>
        </p:spPr>
      </p:pic>
      <p:pic>
        <p:nvPicPr>
          <p:cNvPr id="8" name="Image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AC7EA3F-88E8-48AC-8AE8-C8E2C964DCA2}"/>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5006455" y="3859106"/>
            <a:ext cx="2926334" cy="2694666"/>
          </a:xfrm>
          <a:prstGeom prst="rect">
            <a:avLst/>
          </a:prstGeom>
        </p:spPr>
      </p:pic>
      <p:pic>
        <p:nvPicPr>
          <p:cNvPr id="9" name="Imag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95B9CE8-0025-4F36-99DD-338901AA447C}"/>
              </a:ext>
            </a:extLst>
          </p:cNvPr>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287690" y="997488"/>
            <a:ext cx="2738802" cy="2831839"/>
          </a:xfrm>
          <a:prstGeom prst="rect">
            <a:avLst/>
          </a:prstGeom>
        </p:spPr>
      </p:pic>
      <p:pic>
        <p:nvPicPr>
          <p:cNvPr id="5" name="Image 4" descr="Une image contenant herbe, extérieur, montagne, peti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48B4431-712A-4D9F-8610-57665B2475F7}"/>
              </a:ext>
            </a:extLst>
          </p:cNvPr>
          <p:cNvPicPr>
            <a:picLocks noChangeAspect="1"/>
          </p:cNvPicPr>
          <p:nvPr/>
        </p:nvPicPr>
        <p:blipFill rotWithShape="1">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40782" y="358133"/>
            <a:ext cx="3312368" cy="2672653"/>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48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30F584E-131F-4E71-A7E1-47ED0D8B382D}"/>
              </a:ext>
            </a:extLst>
          </p:cNvPr>
          <p:cNvSpPr txBox="1">
            <a:spLocks/>
          </p:cNvSpPr>
          <p:nvPr/>
        </p:nvSpPr>
        <p:spPr>
          <a:xfrm>
            <a:off x="457200" y="257074"/>
            <a:ext cx="8229600" cy="1571354"/>
          </a:xfrm>
          <a:prstGeom prst="rect">
            <a:avLst/>
          </a:prstGeom>
          <a:solidFill>
            <a:schemeClr val="accent5">
              <a:alpha val="60000"/>
            </a:schemeClr>
          </a:solidFill>
          <a:ln w="6350" cap="rnd">
            <a:noFill/>
          </a:ln>
        </p:spPr>
        <p:txBody>
          <a:bodyPr vert="horz" rtlCol="0" anchor="b" anchorCtr="0">
            <a:normAutofit fontScale="92500"/>
          </a:bodyPr>
          <a:lstStyle>
            <a:lvl1pPr algn="l" rtl="0" fontAlgn="base">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fontAlgn="base">
              <a:spcBef>
                <a:spcPct val="0"/>
              </a:spcBef>
              <a:spcAft>
                <a:spcPct val="0"/>
              </a:spcAft>
              <a:defRPr sz="4200">
                <a:solidFill>
                  <a:srgbClr val="F9F9F9"/>
                </a:solidFill>
                <a:latin typeface="Constantia" panose="02030602050306030303" pitchFamily="18" charset="0"/>
              </a:defRPr>
            </a:lvl2pPr>
            <a:lvl3pPr algn="l" rtl="0" fontAlgn="base">
              <a:spcBef>
                <a:spcPct val="0"/>
              </a:spcBef>
              <a:spcAft>
                <a:spcPct val="0"/>
              </a:spcAft>
              <a:defRPr sz="4200">
                <a:solidFill>
                  <a:srgbClr val="F9F9F9"/>
                </a:solidFill>
                <a:latin typeface="Constantia" panose="02030602050306030303" pitchFamily="18" charset="0"/>
              </a:defRPr>
            </a:lvl3pPr>
            <a:lvl4pPr algn="l" rtl="0" fontAlgn="base">
              <a:spcBef>
                <a:spcPct val="0"/>
              </a:spcBef>
              <a:spcAft>
                <a:spcPct val="0"/>
              </a:spcAft>
              <a:defRPr sz="4200">
                <a:solidFill>
                  <a:srgbClr val="F9F9F9"/>
                </a:solidFill>
                <a:latin typeface="Constantia" panose="02030602050306030303" pitchFamily="18" charset="0"/>
              </a:defRPr>
            </a:lvl4pPr>
            <a:lvl5pPr algn="l" rtl="0" fontAlgn="base">
              <a:spcBef>
                <a:spcPct val="0"/>
              </a:spcBef>
              <a:spcAft>
                <a:spcPct val="0"/>
              </a:spcAft>
              <a:defRPr sz="4200">
                <a:solidFill>
                  <a:srgbClr val="F9F9F9"/>
                </a:solidFill>
                <a:latin typeface="Constantia" panose="02030602050306030303" pitchFamily="18" charset="0"/>
              </a:defRPr>
            </a:lvl5pPr>
            <a:lvl6pPr marL="457200" algn="l" rtl="0" fontAlgn="base">
              <a:spcBef>
                <a:spcPct val="0"/>
              </a:spcBef>
              <a:spcAft>
                <a:spcPct val="0"/>
              </a:spcAft>
              <a:defRPr sz="4200">
                <a:solidFill>
                  <a:srgbClr val="F9F9F9"/>
                </a:solidFill>
                <a:latin typeface="Constantia" panose="02030602050306030303" pitchFamily="18" charset="0"/>
              </a:defRPr>
            </a:lvl6pPr>
            <a:lvl7pPr marL="914400" algn="l" rtl="0" fontAlgn="base">
              <a:spcBef>
                <a:spcPct val="0"/>
              </a:spcBef>
              <a:spcAft>
                <a:spcPct val="0"/>
              </a:spcAft>
              <a:defRPr sz="4200">
                <a:solidFill>
                  <a:srgbClr val="F9F9F9"/>
                </a:solidFill>
                <a:latin typeface="Constantia" panose="02030602050306030303" pitchFamily="18" charset="0"/>
              </a:defRPr>
            </a:lvl7pPr>
            <a:lvl8pPr marL="1371600" algn="l" rtl="0" fontAlgn="base">
              <a:spcBef>
                <a:spcPct val="0"/>
              </a:spcBef>
              <a:spcAft>
                <a:spcPct val="0"/>
              </a:spcAft>
              <a:defRPr sz="4200">
                <a:solidFill>
                  <a:srgbClr val="F9F9F9"/>
                </a:solidFill>
                <a:latin typeface="Constantia" panose="02030602050306030303" pitchFamily="18" charset="0"/>
              </a:defRPr>
            </a:lvl8pPr>
            <a:lvl9pPr marL="1828800" algn="l" rtl="0" fontAlgn="base">
              <a:spcBef>
                <a:spcPct val="0"/>
              </a:spcBef>
              <a:spcAft>
                <a:spcPct val="0"/>
              </a:spcAft>
              <a:defRPr sz="4200">
                <a:solidFill>
                  <a:srgbClr val="F9F9F9"/>
                </a:solidFill>
                <a:latin typeface="Constantia" panose="02030602050306030303" pitchFamily="18" charset="0"/>
              </a:defRPr>
            </a:lvl9pPr>
          </a:lstStyle>
          <a:p>
            <a:pPr algn="ctr"/>
            <a:r>
              <a:rPr lang="fr-CA" sz="4700" cap="all">
                <a:solidFill>
                  <a:schemeClr val="accent3">
                    <a:lumMod val="50000"/>
                  </a:schemeClr>
                </a:solidFill>
                <a:latin typeface="Algerian" panose="04020705040A02060702" pitchFamily="82" charset="0"/>
              </a:rPr>
              <a:t>Autres ressources </a:t>
            </a:r>
          </a:p>
          <a:p>
            <a:pPr algn="ctr"/>
            <a:r>
              <a:rPr lang="fr-CA" sz="4700" cap="all">
                <a:solidFill>
                  <a:schemeClr val="accent3">
                    <a:lumMod val="50000"/>
                  </a:schemeClr>
                </a:solidFill>
                <a:latin typeface="Algerian" panose="04020705040A02060702" pitchFamily="82" charset="0"/>
              </a:rPr>
              <a:t>Disponibles dans une Bible</a:t>
            </a:r>
            <a:endParaRPr lang="fr-CA" sz="3300">
              <a:solidFill>
                <a:schemeClr val="accent3">
                  <a:lumMod val="50000"/>
                </a:schemeClr>
              </a:solidFill>
            </a:endParaRPr>
          </a:p>
        </p:txBody>
      </p:sp>
      <p:pic>
        <p:nvPicPr>
          <p:cNvPr id="8" name="Espace réservé du contenu 6" descr="Une image contenant text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455BBF5-1116-45B0-BB6B-6AA083D019F6}"/>
              </a:ext>
            </a:extLst>
          </p:cNvPr>
          <p:cNvPicPr>
            <a:picLocks noGrp="1" noChangeAspect="1"/>
          </p:cNvPicPr>
          <p:nvPr>
            <p:ph idx="1"/>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rot="10800000">
            <a:off x="429590" y="4223426"/>
            <a:ext cx="2377705" cy="1571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Imag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3B1ABD3-7980-4679-B2BB-A2DBDE4E6C64}"/>
              </a:ext>
            </a:extLst>
          </p:cNvPr>
          <p:cNvPicPr>
            <a:picLocks noChangeAspect="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rot="5400000">
            <a:off x="2810445" y="4859787"/>
            <a:ext cx="1990526" cy="149175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Espace réservé du contenu 7" descr="Une image contenant texte, cart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90C5F93-5D96-4DE7-99D2-B91AA4C988E4}"/>
              </a:ext>
            </a:extLst>
          </p:cNvPr>
          <p:cNvPicPr>
            <a:picLocks noChangeAspect="1"/>
          </p:cNvPicPr>
          <p:nvPr/>
        </p:nvPicPr>
        <p:blipFill rotWithShape="1">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rot="5400000">
            <a:off x="5848828" y="3548610"/>
            <a:ext cx="3694764" cy="2463176"/>
          </a:xfrm>
          <a:prstGeom prst="rect">
            <a:avLst/>
          </a:prstGeom>
          <a:noFill/>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1" name="Image 10" descr="Une image contenant texte, cart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71988AC-D431-4862-A99D-96E7EE171A55}"/>
              </a:ext>
            </a:extLst>
          </p:cNvPr>
          <p:cNvPicPr>
            <a:picLocks noChangeAspect="1"/>
          </p:cNvPicPr>
          <p:nvPr/>
        </p:nvPicPr>
        <p:blipFill rotWithShape="1">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rot="5400000">
            <a:off x="4484886" y="4956289"/>
            <a:ext cx="1990526" cy="135205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2" name="ZoneTexte 1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A9922B9-A970-43BF-86A9-F35B841AED72}"/>
              </a:ext>
            </a:extLst>
          </p:cNvPr>
          <p:cNvSpPr txBox="1"/>
          <p:nvPr/>
        </p:nvSpPr>
        <p:spPr>
          <a:xfrm>
            <a:off x="568663" y="2220947"/>
            <a:ext cx="2183722" cy="55399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CA" sz="3000" b="1"/>
              <a:t>Glossaire</a:t>
            </a:r>
          </a:p>
        </p:txBody>
      </p:sp>
      <p:sp>
        <p:nvSpPr>
          <p:cNvPr id="13" name="ZoneText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EC75F169-5598-43FD-9A1F-99BF7FF12C7A}"/>
              </a:ext>
            </a:extLst>
          </p:cNvPr>
          <p:cNvSpPr txBox="1"/>
          <p:nvPr/>
        </p:nvSpPr>
        <p:spPr>
          <a:xfrm>
            <a:off x="568662" y="2991354"/>
            <a:ext cx="3211249" cy="1015663"/>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CA" sz="3000" b="1"/>
              <a:t>Tableaux chronologiques</a:t>
            </a:r>
          </a:p>
        </p:txBody>
      </p:sp>
      <p:sp>
        <p:nvSpPr>
          <p:cNvPr id="14" name="ZoneText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D9CD2CB-5B02-46A4-8086-1392D1D3780F}"/>
              </a:ext>
            </a:extLst>
          </p:cNvPr>
          <p:cNvSpPr txBox="1"/>
          <p:nvPr/>
        </p:nvSpPr>
        <p:spPr>
          <a:xfrm>
            <a:off x="3151256" y="1951672"/>
            <a:ext cx="3240361" cy="12003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CA" sz="2400" b="1"/>
              <a:t>Introductions des différentes sections et des divers livres</a:t>
            </a:r>
          </a:p>
        </p:txBody>
      </p:sp>
      <p:sp>
        <p:nvSpPr>
          <p:cNvPr id="15" name="ZoneText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1C928ADD-16D6-4B0F-8D17-9FE31CBCE2EF}"/>
              </a:ext>
            </a:extLst>
          </p:cNvPr>
          <p:cNvSpPr txBox="1"/>
          <p:nvPr/>
        </p:nvSpPr>
        <p:spPr>
          <a:xfrm>
            <a:off x="567664" y="6010778"/>
            <a:ext cx="2183722"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fr-CA" sz="1600" b="1"/>
              <a:t>Programme de lectures </a:t>
            </a:r>
            <a:r>
              <a:rPr lang="fr-CA" sz="1600" b="1" i="1"/>
              <a:t>(ZeBible)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70557621"/>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descr="Une image contenant intérieur, pièce, assis, li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537D35D-D439-4E6B-B553-921E056182D3}"/>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680936" y="1524000"/>
            <a:ext cx="7782127" cy="4572000"/>
          </a:xfrm>
          <a:prstGeom prst="rect">
            <a:avLst/>
          </a:prstGeom>
          <a:noFill/>
        </p:spPr>
      </p:pic>
      <p:sp>
        <p:nvSpPr>
          <p:cNvPr id="10" name="Titl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DF70639-94D1-4453-8663-DAFB0CF57290}"/>
              </a:ext>
            </a:extLst>
          </p:cNvPr>
          <p:cNvSpPr>
            <a:spLocks noGrp="1"/>
          </p:cNvSpPr>
          <p:nvPr>
            <p:ph type="title"/>
          </p:nvPr>
        </p:nvSpPr>
        <p:spPr>
          <a:xfrm>
            <a:off x="457200" y="152400"/>
            <a:ext cx="8229600" cy="1219200"/>
          </a:xfrm>
        </p:spPr>
        <p:txBody>
          <a:bodyPr/>
          <a:lstStyle/>
          <a:p>
            <a:r>
              <a:rPr lang="en-US"/>
              <a:t>Un temps de prière … </a:t>
            </a:r>
          </a:p>
        </p:txBody>
      </p:sp>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48FD036-F87A-4EF8-8F7E-54C87926429D}"/>
              </a:ext>
            </a:extLst>
          </p:cNvPr>
          <p:cNvSpPr/>
          <p:nvPr/>
        </p:nvSpPr>
        <p:spPr>
          <a:xfrm>
            <a:off x="971600" y="1700808"/>
            <a:ext cx="5544616" cy="1200329"/>
          </a:xfrm>
          <a:prstGeom prst="rect">
            <a:avLst/>
          </a:prstGeom>
        </p:spPr>
        <p:txBody>
          <a:bodyPr wrap="square">
            <a:spAutoFit/>
          </a:bodyPr>
          <a:lstStyle/>
          <a:p>
            <a:r>
              <a:rPr lang="fr-FR" sz="2400" b="1" i="1">
                <a:solidFill>
                  <a:schemeClr val="accent5">
                    <a:lumMod val="20000"/>
                    <a:lumOff val="80000"/>
                  </a:schemeClr>
                </a:solidFill>
                <a:latin typeface="Bradley Hand ITC" panose="03070402050302030203" pitchFamily="66" charset="0"/>
              </a:rPr>
              <a:t>Les paroles que je vous ai dites</a:t>
            </a:r>
          </a:p>
          <a:p>
            <a:r>
              <a:rPr lang="fr-FR" sz="2400" b="1" i="1">
                <a:solidFill>
                  <a:schemeClr val="accent5">
                    <a:lumMod val="20000"/>
                    <a:lumOff val="80000"/>
                  </a:schemeClr>
                </a:solidFill>
                <a:latin typeface="Bradley Hand ITC" panose="03070402050302030203" pitchFamily="66" charset="0"/>
              </a:rPr>
              <a:t>Viennent de L’Esprit saint</a:t>
            </a:r>
          </a:p>
          <a:p>
            <a:r>
              <a:rPr lang="fr-FR" sz="2400" b="1" i="1">
                <a:solidFill>
                  <a:schemeClr val="accent5">
                    <a:lumMod val="20000"/>
                    <a:lumOff val="80000"/>
                  </a:schemeClr>
                </a:solidFill>
                <a:latin typeface="Bradley Hand ITC" panose="03070402050302030203" pitchFamily="66" charset="0"/>
              </a:rPr>
              <a:t>et elles donnent vie! </a:t>
            </a:r>
            <a:r>
              <a:rPr lang="fr-FR" i="1">
                <a:solidFill>
                  <a:schemeClr val="accent5">
                    <a:lumMod val="20000"/>
                    <a:lumOff val="80000"/>
                  </a:schemeClr>
                </a:solidFill>
                <a:latin typeface="Bradley Hand ITC" panose="03070402050302030203" pitchFamily="66" charset="0"/>
              </a:rPr>
              <a:t>(</a:t>
            </a:r>
            <a:r>
              <a:rPr lang="fr-FR" i="1" err="1">
                <a:solidFill>
                  <a:schemeClr val="accent5">
                    <a:lumMod val="20000"/>
                    <a:lumOff val="80000"/>
                  </a:schemeClr>
                </a:solidFill>
                <a:latin typeface="Bradley Hand ITC" panose="03070402050302030203" pitchFamily="66" charset="0"/>
              </a:rPr>
              <a:t>Jn</a:t>
            </a:r>
            <a:r>
              <a:rPr lang="fr-FR" i="1">
                <a:solidFill>
                  <a:schemeClr val="accent5">
                    <a:lumMod val="20000"/>
                    <a:lumOff val="80000"/>
                  </a:schemeClr>
                </a:solidFill>
                <a:latin typeface="Bradley Hand ITC" panose="03070402050302030203" pitchFamily="66" charset="0"/>
              </a:rPr>
              <a:t> 6,63b)</a:t>
            </a:r>
            <a:endParaRPr lang="fr-CA" i="1">
              <a:solidFill>
                <a:schemeClr val="accent5">
                  <a:lumMod val="20000"/>
                  <a:lumOff val="80000"/>
                </a:schemeClr>
              </a:solidFill>
              <a:latin typeface="Bradley Hand ITC" panose="03070402050302030203" pitchFamily="66"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1373842"/>
      </p:ext>
    </p:extLst>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Image 2" descr="Une image contenant nature, extérieur, eau, roch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532C10A-F86F-4EB9-A207-BE2D58A9ACB9}"/>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 y="26166"/>
            <a:ext cx="9358439" cy="6831834"/>
          </a:xfrm>
          <a:prstGeom prst="rect">
            <a:avLst/>
          </a:prstGeom>
        </p:spPr>
      </p:pic>
      <p:sp>
        <p:nvSpPr>
          <p:cNvPr id="5" name="Titre 2"/>
          <p:cNvSpPr txBox="1">
            <a:spLocks/>
          </p:cNvSpPr>
          <p:nvPr/>
        </p:nvSpPr>
        <p:spPr>
          <a:xfrm>
            <a:off x="611560" y="1196752"/>
            <a:ext cx="8229600" cy="5472608"/>
          </a:xfrm>
          <a:prstGeom prst="rect">
            <a:avLst/>
          </a:prstGeom>
          <a:solidFill>
            <a:srgbClr val="C2DFF3">
              <a:alpha val="60000"/>
            </a:srgbClr>
          </a:solidFill>
          <a:ln w="6350" cap="rnd">
            <a:noFill/>
          </a:ln>
        </p:spPr>
        <p:txBody>
          <a:bodyPr vert="horz" rtlCol="0" anchor="b"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 La pluie et la neige tombent du ciel,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mais elles n'y retournent pas sans avoir arrosé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la terre, sans l'avoir rendue fertile,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sans avoir fait germer les graines.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Elles procurent ainsi ce qu'il faut pour semer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et ce qu'il faut pour se nourrir.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Eh bien, il en est de même pour ma parole,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pour ma promesse : elle ne revient pas à moi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sans avoir produit d'effet,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sans avoir réalisé ce que je voulais,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1" i="1"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sans avoir atteint le but que je lui avais fixé.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i="0" u="none" strike="noStrike" kern="1200" cap="none" spc="0" normalizeH="0" baseline="0" noProof="0">
                <a:solidFill>
                  <a:schemeClr val="accent3">
                    <a:lumMod val="50000"/>
                  </a:schemeClr>
                </a:solidFill>
                <a:uLnTx/>
                <a:uFillTx/>
                <a:latin typeface="Arial" pitchFamily="34" charset="0"/>
                <a:ea typeface="Verdana" pitchFamily="34" charset="0"/>
                <a:cs typeface="Arial" pitchFamily="34" charset="0"/>
              </a:rPr>
              <a:t>						Es 55, 10-11</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5937010-E7E7-47D5-ABE8-D80078FC68C1}"/>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336665" y="238336"/>
            <a:ext cx="8470669" cy="6381328"/>
          </a:xfrm>
          <a:prstGeom prst="rect">
            <a:avLst/>
          </a:prstGeom>
          <a:ln>
            <a:noFill/>
          </a:ln>
          <a:effectLst>
            <a:softEdge rad="112500"/>
          </a:effectLst>
        </p:spPr>
      </p:pic>
      <p:sp>
        <p:nvSpPr>
          <p:cNvPr id="5" name="Pensées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D13C923-3C02-444D-94A2-8C00CCD4DC21}"/>
              </a:ext>
            </a:extLst>
          </p:cNvPr>
          <p:cNvSpPr/>
          <p:nvPr/>
        </p:nvSpPr>
        <p:spPr>
          <a:xfrm>
            <a:off x="336665" y="2969636"/>
            <a:ext cx="3558729" cy="1656184"/>
          </a:xfrm>
          <a:prstGeom prst="cloudCallout">
            <a:avLst>
              <a:gd name="adj1" fmla="val 51279"/>
              <a:gd name="adj2" fmla="val 47845"/>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a:effectLst>
                  <a:outerShdw blurRad="38100" dist="38100" dir="2700000" algn="tl">
                    <a:srgbClr val="000000">
                      <a:alpha val="43137"/>
                    </a:srgbClr>
                  </a:outerShdw>
                </a:effectLst>
              </a:rPr>
              <a:t>Traduite en plus de 2500 langues!</a:t>
            </a:r>
          </a:p>
        </p:txBody>
      </p:sp>
      <p:sp>
        <p:nvSpPr>
          <p:cNvPr id="8" name="Pensées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B56066C-1276-4093-B88F-37B2531A7022}"/>
              </a:ext>
            </a:extLst>
          </p:cNvPr>
          <p:cNvSpPr/>
          <p:nvPr/>
        </p:nvSpPr>
        <p:spPr>
          <a:xfrm>
            <a:off x="6012160" y="143146"/>
            <a:ext cx="3024336" cy="1800200"/>
          </a:xfrm>
          <a:prstGeom prst="cloudCallout">
            <a:avLst>
              <a:gd name="adj1" fmla="val -71044"/>
              <a:gd name="adj2" fmla="val 5614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a:effectLst>
                  <a:outerShdw blurRad="38100" dist="38100" dir="2700000" algn="tl">
                    <a:srgbClr val="000000">
                      <a:alpha val="43137"/>
                    </a:srgbClr>
                  </a:outerShdw>
                </a:effectLst>
              </a:rPr>
              <a:t>Éditée en 674 langues!</a:t>
            </a:r>
          </a:p>
        </p:txBody>
      </p:sp>
      <p:sp>
        <p:nvSpPr>
          <p:cNvPr id="11" name="Titr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03F1E9-FA50-4A7E-B2F5-38590AB4B1EC}"/>
              </a:ext>
            </a:extLst>
          </p:cNvPr>
          <p:cNvSpPr>
            <a:spLocks noGrp="1"/>
          </p:cNvSpPr>
          <p:nvPr>
            <p:ph type="title"/>
          </p:nvPr>
        </p:nvSpPr>
        <p:spPr>
          <a:xfrm>
            <a:off x="1007603" y="601568"/>
            <a:ext cx="7128792" cy="2030408"/>
          </a:xfrm>
        </p:spPr>
        <p:txBody>
          <a:bodyPr anchor="b">
            <a:noAutofit/>
          </a:bodyPr>
          <a:lstStyle/>
          <a:p>
            <a:pPr fontAlgn="auto">
              <a:lnSpc>
                <a:spcPct val="90000"/>
              </a:lnSpc>
              <a:spcAft>
                <a:spcPts val="0"/>
              </a:spcAft>
              <a:defRPr/>
            </a:pPr>
            <a:r>
              <a:rPr lang="fr-CA" sz="6000" b="1"/>
              <a:t>1. La Bible, </a:t>
            </a:r>
            <a:br>
              <a:rPr lang="fr-CA" sz="6000" b="1"/>
            </a:br>
            <a:r>
              <a:rPr lang="fr-CA" sz="5500" b="1"/>
              <a:t>un premier regard …</a:t>
            </a:r>
          </a:p>
        </p:txBody>
      </p:sp>
      <p:sp>
        <p:nvSpPr>
          <p:cNvPr id="10" name="Pensées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AA8EB6F-D8A3-44FC-830D-E1071FC729B9}"/>
              </a:ext>
            </a:extLst>
          </p:cNvPr>
          <p:cNvSpPr/>
          <p:nvPr/>
        </p:nvSpPr>
        <p:spPr>
          <a:xfrm>
            <a:off x="4543791" y="4611302"/>
            <a:ext cx="4608512" cy="2048632"/>
          </a:xfrm>
          <a:prstGeom prst="cloudCallout">
            <a:avLst>
              <a:gd name="adj1" fmla="val -52624"/>
              <a:gd name="adj2" fmla="val -41949"/>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a:solidFill>
                  <a:schemeClr val="accent3">
                    <a:lumMod val="50000"/>
                  </a:schemeClr>
                </a:solidFill>
                <a:effectLst>
                  <a:outerShdw blurRad="38100" dist="38100" dir="2700000" algn="tl">
                    <a:srgbClr val="000000">
                      <a:alpha val="43137"/>
                    </a:srgbClr>
                  </a:outerShdw>
                </a:effectLst>
              </a:rPr>
              <a:t>Premier livre à être imprimé par Gutenberg en 1451!</a:t>
            </a:r>
            <a:endParaRPr lang="fr-CA" sz="2800" b="1">
              <a:effectLst>
                <a:outerShdw blurRad="38100" dist="38100" dir="2700000" algn="tl">
                  <a:srgbClr val="000000">
                    <a:alpha val="43137"/>
                  </a:srgbClr>
                </a:outerShdw>
              </a:effectLst>
            </a:endParaRPr>
          </a:p>
        </p:txBody>
      </p:sp>
      <p:sp>
        <p:nvSpPr>
          <p:cNvPr id="9" name="Pensées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FE572B5-F017-4363-AF61-FD4DD2C8F615}"/>
              </a:ext>
            </a:extLst>
          </p:cNvPr>
          <p:cNvSpPr/>
          <p:nvPr/>
        </p:nvSpPr>
        <p:spPr>
          <a:xfrm>
            <a:off x="3622759" y="2096852"/>
            <a:ext cx="5521241" cy="2664296"/>
          </a:xfrm>
          <a:prstGeom prst="cloudCallout">
            <a:avLst>
              <a:gd name="adj1" fmla="val -58333"/>
              <a:gd name="adj2" fmla="val 3250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a:effectLst>
                  <a:outerShdw blurRad="38100" dist="38100" dir="2700000" algn="tl">
                    <a:srgbClr val="000000">
                      <a:alpha val="43137"/>
                    </a:srgbClr>
                  </a:outerShdw>
                </a:effectLst>
              </a:rPr>
              <a:t>Plusieurs personnages sont communs au judaïsme, au christianisme </a:t>
            </a:r>
          </a:p>
          <a:p>
            <a:pPr algn="ctr"/>
            <a:r>
              <a:rPr lang="fr-CA" sz="2400" b="1">
                <a:effectLst>
                  <a:outerShdw blurRad="38100" dist="38100" dir="2700000" algn="tl">
                    <a:srgbClr val="000000">
                      <a:alpha val="43137"/>
                    </a:srgbClr>
                  </a:outerShdw>
                </a:effectLst>
              </a:rPr>
              <a:t>et à l’Islam.</a:t>
            </a:r>
          </a:p>
        </p:txBody>
      </p:sp>
      <p:sp>
        <p:nvSpPr>
          <p:cNvPr id="12" name="Pensées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60A96F7-5B51-482D-8225-E20B9652903A}"/>
              </a:ext>
            </a:extLst>
          </p:cNvPr>
          <p:cNvSpPr/>
          <p:nvPr/>
        </p:nvSpPr>
        <p:spPr>
          <a:xfrm>
            <a:off x="1015075" y="4929978"/>
            <a:ext cx="2880320" cy="1656184"/>
          </a:xfrm>
          <a:prstGeom prst="cloudCallout">
            <a:avLst>
              <a:gd name="adj1" fmla="val 51279"/>
              <a:gd name="adj2" fmla="val -58897"/>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a:effectLst>
                  <a:outerShdw blurRad="38100" dist="38100" dir="2700000" algn="tl">
                    <a:srgbClr val="000000">
                      <a:alpha val="43137"/>
                    </a:srgbClr>
                  </a:outerShdw>
                </a:effectLst>
              </a:rPr>
              <a:t>Livre </a:t>
            </a:r>
          </a:p>
          <a:p>
            <a:pPr algn="ctr"/>
            <a:r>
              <a:rPr lang="fr-CA" sz="2800" b="1">
                <a:effectLst>
                  <a:outerShdw blurRad="38100" dist="38100" dir="2700000" algn="tl">
                    <a:srgbClr val="000000">
                      <a:alpha val="43137"/>
                    </a:srgbClr>
                  </a:outerShdw>
                </a:effectLst>
              </a:rPr>
              <a:t>le plus vendu !</a:t>
            </a:r>
          </a:p>
        </p:txBody>
      </p:sp>
      <p:sp>
        <p:nvSpPr>
          <p:cNvPr id="13" name="Pensées 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6E9C125-8169-439B-8683-9E0A96E72DC6}"/>
              </a:ext>
            </a:extLst>
          </p:cNvPr>
          <p:cNvSpPr/>
          <p:nvPr/>
        </p:nvSpPr>
        <p:spPr>
          <a:xfrm>
            <a:off x="-745413" y="-22373"/>
            <a:ext cx="7128792" cy="2610786"/>
          </a:xfrm>
          <a:prstGeom prst="cloudCallout">
            <a:avLst>
              <a:gd name="adj1" fmla="val 28761"/>
              <a:gd name="adj2" fmla="val 11867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a:solidFill>
                  <a:schemeClr val="accent1">
                    <a:lumMod val="75000"/>
                  </a:schemeClr>
                </a:solidFill>
                <a:effectLst>
                  <a:outerShdw blurRad="38100" dist="38100" dir="2700000" algn="tl">
                    <a:srgbClr val="000000">
                      <a:alpha val="43137"/>
                    </a:srgbClr>
                  </a:outerShdw>
                </a:effectLst>
              </a:rPr>
              <a:t>Source d’inspiration pour de nombreux croyants, artistes, écrivains, philosophes, humanitaires, politiciens, etc...</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1180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9"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descr="Une image contenant nature, eau, chute d’eau, forêt&#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6A8A28A-58CC-4B14-8192-2CD98C6AE3DA}"/>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2374276"/>
            <a:ext cx="9144000" cy="4492203"/>
          </a:xfrm>
          <a:prstGeom prst="rect">
            <a:avLst/>
          </a:prstGeom>
        </p:spPr>
      </p:pic>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D78261E-716A-4B96-85B0-B585CFA9B709}"/>
              </a:ext>
            </a:extLst>
          </p:cNvPr>
          <p:cNvSpPr/>
          <p:nvPr/>
        </p:nvSpPr>
        <p:spPr>
          <a:xfrm>
            <a:off x="143508" y="188640"/>
            <a:ext cx="8856984" cy="2862322"/>
          </a:xfrm>
          <a:prstGeom prst="rect">
            <a:avLst/>
          </a:prstGeom>
          <a:solidFill>
            <a:schemeClr val="accent6">
              <a:lumMod val="60000"/>
              <a:lumOff val="40000"/>
              <a:alpha val="46000"/>
            </a:schemeClr>
          </a:solidFill>
        </p:spPr>
        <p:txBody>
          <a:bodyPr wrap="square">
            <a:spAutoFit/>
          </a:bodyPr>
          <a:lstStyle/>
          <a:p>
            <a:pPr algn="ctr">
              <a:spcBef>
                <a:spcPts val="600"/>
              </a:spcBef>
              <a:buClr>
                <a:srgbClr val="3F3D66"/>
              </a:buClr>
              <a:buSzPct val="85000"/>
            </a:pPr>
            <a:r>
              <a:rPr lang="fr-CA" sz="3200" b="1">
                <a:solidFill>
                  <a:schemeClr val="accent3">
                    <a:lumMod val="50000"/>
                  </a:schemeClr>
                </a:solidFill>
                <a:latin typeface="Constantia"/>
              </a:rPr>
              <a:t>Seigneur, touche nos cœurs </a:t>
            </a:r>
          </a:p>
          <a:p>
            <a:pPr algn="ctr">
              <a:spcBef>
                <a:spcPts val="600"/>
              </a:spcBef>
              <a:buClr>
                <a:srgbClr val="3F3D66"/>
              </a:buClr>
              <a:buSzPct val="85000"/>
            </a:pPr>
            <a:r>
              <a:rPr lang="fr-CA" sz="3200" b="1">
                <a:solidFill>
                  <a:schemeClr val="accent3">
                    <a:lumMod val="50000"/>
                  </a:schemeClr>
                </a:solidFill>
                <a:latin typeface="Constantia"/>
              </a:rPr>
              <a:t>et notre intelligence!</a:t>
            </a:r>
          </a:p>
          <a:p>
            <a:pPr algn="ctr">
              <a:spcBef>
                <a:spcPts val="600"/>
              </a:spcBef>
              <a:buClr>
                <a:srgbClr val="3F3D66"/>
              </a:buClr>
              <a:buSzPct val="85000"/>
            </a:pPr>
            <a:r>
              <a:rPr lang="fr-CA" sz="3200" b="1">
                <a:solidFill>
                  <a:schemeClr val="accent3">
                    <a:lumMod val="50000"/>
                  </a:schemeClr>
                </a:solidFill>
                <a:latin typeface="Constantia"/>
              </a:rPr>
              <a:t>Viens féconder nos vies </a:t>
            </a:r>
          </a:p>
          <a:p>
            <a:pPr algn="ctr">
              <a:spcBef>
                <a:spcPts val="600"/>
              </a:spcBef>
              <a:buClr>
                <a:srgbClr val="3F3D66"/>
              </a:buClr>
              <a:buSzPct val="85000"/>
            </a:pPr>
            <a:r>
              <a:rPr lang="fr-CA" sz="3200" b="1">
                <a:solidFill>
                  <a:schemeClr val="accent3">
                    <a:lumMod val="50000"/>
                  </a:schemeClr>
                </a:solidFill>
                <a:latin typeface="Constantia"/>
              </a:rPr>
              <a:t>grâce à l’action de ta Parole vivante!</a:t>
            </a:r>
          </a:p>
          <a:p>
            <a:pPr algn="ctr">
              <a:spcBef>
                <a:spcPts val="600"/>
              </a:spcBef>
              <a:buClr>
                <a:srgbClr val="3F3D66"/>
              </a:buClr>
              <a:buSzPct val="85000"/>
            </a:pPr>
            <a:r>
              <a:rPr lang="fr-CA" sz="3200" b="1">
                <a:solidFill>
                  <a:schemeClr val="accent3">
                    <a:lumMod val="50000"/>
                  </a:schemeClr>
                </a:solidFill>
                <a:latin typeface="Constantia"/>
              </a:rPr>
              <a:t>Amen.</a:t>
            </a:r>
            <a:endParaRPr lang="fr-FR" sz="3200" b="1">
              <a:solidFill>
                <a:schemeClr val="accent3">
                  <a:lumMod val="50000"/>
                </a:schemeClr>
              </a:solidFill>
              <a:latin typeface="Constantia"/>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EC57788-136C-41D3-94E2-A51EB76781B9}"/>
              </a:ext>
            </a:extLst>
          </p:cNvPr>
          <p:cNvPicPr>
            <a:picLocks noChangeAspect="1"/>
          </p:cNvPicPr>
          <p:nvPr/>
        </p:nvPicPr>
        <p:blipFill rotWithShape="1">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3861048"/>
            <a:ext cx="9144000" cy="2803693"/>
          </a:xfrm>
          <a:prstGeom prst="rect">
            <a:avLst/>
          </a:prstGeom>
          <a:ln>
            <a:noFill/>
          </a:ln>
          <a:effectLst>
            <a:softEdge rad="112500"/>
          </a:effectLst>
        </p:spPr>
      </p:pic>
      <p:sp>
        <p:nvSpPr>
          <p:cNvPr id="5" name="Rectangle 4"/>
          <p:cNvSpPr/>
          <p:nvPr/>
        </p:nvSpPr>
        <p:spPr>
          <a:xfrm>
            <a:off x="323528" y="193258"/>
            <a:ext cx="8496944" cy="4524315"/>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prstClr val="white"/>
              </a:solidFill>
              <a:effectLst/>
              <a:uLnTx/>
              <a:uFillTx/>
              <a:latin typeface="Constantia"/>
              <a:ea typeface="+mn-ea"/>
              <a:cs typeface="+mn-cs"/>
            </a:endParaRPr>
          </a:p>
        </p:txBody>
      </p:sp>
      <p:sp>
        <p:nvSpPr>
          <p:cNvPr id="8" name="Rectangle 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B380BC15-8C0F-42A9-B99C-468C45485F30}"/>
              </a:ext>
            </a:extLst>
          </p:cNvPr>
          <p:cNvSpPr>
            <a:spLocks noChangeArrowheads="1"/>
          </p:cNvSpPr>
          <p:nvPr/>
        </p:nvSpPr>
        <p:spPr bwMode="auto">
          <a:xfrm>
            <a:off x="323528" y="177869"/>
            <a:ext cx="8496944" cy="4555093"/>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A" altLang="fr-FR" sz="2200" b="1" i="0" u="none" strike="noStrike" cap="none" normalizeH="0" baseline="0">
                <a:ln>
                  <a:noFill/>
                </a:ln>
                <a:solidFill>
                  <a:schemeClr val="accent3"/>
                </a:solidFill>
                <a:effectLst/>
                <a:latin typeface="Arial" panose="020B0604020202020204" pitchFamily="34" charset="0"/>
                <a:ea typeface="Times New Roman" panose="02020603050405020304" pitchFamily="18" charset="0"/>
                <a:cs typeface="Arial" panose="020B0604020202020204" pitchFamily="34" charset="0"/>
              </a:rPr>
              <a:t>Pour aller plus loin</a:t>
            </a:r>
            <a:r>
              <a:rPr kumimoji="0" lang="fr-CA" altLang="fr-FR" sz="2200" b="1" i="0" u="none" strike="noStrike" cap="none" normalizeH="0" baseline="0">
                <a:ln>
                  <a:noFill/>
                </a:ln>
                <a:solidFill>
                  <a:schemeClr val="accent3"/>
                </a:solidFill>
                <a:effectLst/>
                <a:latin typeface="Constantia" panose="02030602050306030303" pitchFamily="18" charset="0"/>
                <a:ea typeface="Times New Roman" panose="02020603050405020304" pitchFamily="18" charset="0"/>
                <a:cs typeface="Arial" panose="020B0604020202020204" pitchFamily="34" charset="0"/>
              </a:rPr>
              <a:t>…</a:t>
            </a:r>
            <a:endParaRPr kumimoji="0" lang="fr-CA" altLang="fr-FR" sz="2200" b="0" i="0" u="none" strike="noStrike" cap="none" normalizeH="0" baseline="0">
              <a:ln>
                <a:noFill/>
              </a:ln>
              <a:solidFill>
                <a:schemeClr val="accent3"/>
              </a:solidFill>
              <a:effectLst/>
            </a:endParaRPr>
          </a:p>
          <a:p>
            <a:pPr lvl="0" eaLnBrk="0" hangingPunct="0"/>
            <a:r>
              <a:rPr kumimoji="0" lang="fr-CA" altLang="fr-FR" sz="2200" b="0" i="0" u="none" strike="noStrike" cap="none" normalizeH="0" baseline="0">
                <a:ln>
                  <a:noFill/>
                </a:ln>
                <a:solidFill>
                  <a:schemeClr val="tx1"/>
                </a:solidFill>
                <a:effectLst/>
                <a:highlight>
                  <a:srgbClr val="800000"/>
                </a:highlight>
                <a:latin typeface="Arial" panose="020B0604020202020204" pitchFamily="34" charset="0"/>
                <a:ea typeface="Times New Roman" panose="02020603050405020304" pitchFamily="18" charset="0"/>
                <a:cs typeface="Arial" panose="020B0604020202020204" pitchFamily="34" charset="0"/>
              </a:rPr>
              <a:t>Bibles en ligne </a:t>
            </a:r>
            <a:r>
              <a:rPr kumimoji="0" lang="fr-CA" altLang="fr-FR" sz="2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CA" altLang="fr-FR" sz="2200" b="0" i="1"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4"/>
              </a:rPr>
              <a:t>www.lexilogos.com/bible.htm</a:t>
            </a:r>
            <a:r>
              <a:rPr kumimoji="0" lang="fr-CA" altLang="fr-FR" sz="2200" b="0" i="1"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p>
            <a:pPr lvl="0" eaLnBrk="0" hangingPunct="0"/>
            <a:r>
              <a:rPr kumimoji="0" lang="fr-CA" altLang="fr-FR" sz="2200" b="0" i="1"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et </a:t>
            </a:r>
            <a:r>
              <a:rPr lang="fr-CA" sz="2200" i="1">
                <a:hlinkClick r:id="rId5"/>
              </a:rPr>
              <a:t>lire.la-bible.net/</a:t>
            </a:r>
            <a:endParaRPr kumimoji="0" lang="fr-CA" altLang="fr-FR" sz="2200" b="0" i="1"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2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eaLnBrk="0" hangingPunct="0"/>
            <a:r>
              <a:rPr kumimoji="0" lang="fr-CA" altLang="fr-FR" sz="2200" b="0" i="0" u="none" strike="noStrike" cap="none" normalizeH="0" baseline="0">
                <a:ln>
                  <a:noFill/>
                </a:ln>
                <a:solidFill>
                  <a:schemeClr val="tx1"/>
                </a:solidFill>
                <a:effectLst/>
                <a:highlight>
                  <a:srgbClr val="800000"/>
                </a:highlight>
                <a:latin typeface="Arial" panose="020B0604020202020204" pitchFamily="34" charset="0"/>
                <a:ea typeface="Times New Roman" panose="02020603050405020304" pitchFamily="18" charset="0"/>
                <a:cs typeface="Arial" panose="020B0604020202020204" pitchFamily="34" charset="0"/>
              </a:rPr>
              <a:t>AELF - </a:t>
            </a:r>
            <a:r>
              <a:rPr kumimoji="0" lang="fr-CA" altLang="fr-FR" sz="2200" b="0" i="0" u="none" strike="noStrike" cap="none" normalizeH="0" baseline="0">
                <a:ln>
                  <a:noFill/>
                </a:ln>
                <a:solidFill>
                  <a:schemeClr val="accent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Le site officiel de la traduction fran</a:t>
            </a:r>
            <a:r>
              <a:rPr kumimoji="0" lang="fr-CA" altLang="fr-FR" sz="2200" b="0" i="0" u="none" strike="noStrike" cap="none" normalizeH="0" baseline="0">
                <a:ln>
                  <a:noFill/>
                </a:ln>
                <a:solidFill>
                  <a:schemeClr val="accent1">
                    <a:lumMod val="60000"/>
                    <a:lumOff val="40000"/>
                  </a:schemeClr>
                </a:solidFill>
                <a:effectLst/>
                <a:latin typeface="Constantia" panose="02030602050306030303" pitchFamily="18" charset="0"/>
                <a:ea typeface="Times New Roman" panose="02020603050405020304" pitchFamily="18" charset="0"/>
                <a:cs typeface="Arial" panose="020B0604020202020204" pitchFamily="34" charset="0"/>
              </a:rPr>
              <a:t>ç</a:t>
            </a:r>
            <a:r>
              <a:rPr kumimoji="0" lang="fr-CA" altLang="fr-FR" sz="2200" b="0" i="0" u="none" strike="noStrike" cap="none" normalizeH="0" baseline="0">
                <a:ln>
                  <a:noFill/>
                </a:ln>
                <a:solidFill>
                  <a:schemeClr val="accent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aise de la liturgie catholique (la traduction de la Bible de la liturgie s</a:t>
            </a:r>
            <a:r>
              <a:rPr kumimoji="0" lang="fr-CA" altLang="fr-FR" sz="2200" b="0" i="0" u="none" strike="noStrike" cap="none" normalizeH="0" baseline="0">
                <a:ln>
                  <a:noFill/>
                </a:ln>
                <a:solidFill>
                  <a:schemeClr val="accent1">
                    <a:lumMod val="60000"/>
                    <a:lumOff val="40000"/>
                  </a:schemeClr>
                </a:solidFill>
                <a:effectLst/>
                <a:latin typeface="Constantia" panose="02030602050306030303" pitchFamily="18" charset="0"/>
                <a:ea typeface="Times New Roman" panose="02020603050405020304" pitchFamily="18" charset="0"/>
                <a:cs typeface="Arial" panose="020B0604020202020204" pitchFamily="34" charset="0"/>
              </a:rPr>
              <a:t>’</a:t>
            </a:r>
            <a:r>
              <a:rPr kumimoji="0" lang="fr-CA" altLang="fr-FR" sz="2200" b="0" i="0" u="none" strike="noStrike" cap="none" normalizeH="0" baseline="0">
                <a:ln>
                  <a:noFill/>
                </a:ln>
                <a:solidFill>
                  <a:schemeClr val="accent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y trouve)</a:t>
            </a:r>
            <a:r>
              <a:rPr kumimoji="0" lang="fr-CA" altLang="fr-FR" sz="2200" b="0" i="0" u="none" strike="noStrike" cap="none" normalizeH="0" baseline="0">
                <a:ln>
                  <a:noFill/>
                </a:ln>
                <a:solidFill>
                  <a:schemeClr val="accent1">
                    <a:lumMod val="60000"/>
                    <a:lumOff val="40000"/>
                  </a:schemeClr>
                </a:solidFill>
                <a:effectLst/>
                <a:latin typeface="Constantia" panose="02030602050306030303" pitchFamily="18" charset="0"/>
                <a:ea typeface="Times New Roman" panose="02020603050405020304" pitchFamily="18" charset="0"/>
                <a:cs typeface="Arial" panose="020B0604020202020204" pitchFamily="34" charset="0"/>
              </a:rPr>
              <a:t> </a:t>
            </a:r>
            <a:r>
              <a:rPr kumimoji="0" lang="fr-CA" altLang="fr-FR" sz="2200" b="0" i="0" u="none" strike="noStrike" cap="none" normalizeH="0" baseline="0">
                <a:ln>
                  <a:noFill/>
                </a:ln>
                <a:solidFill>
                  <a:schemeClr val="accent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fr-CA" altLang="fr-FR" sz="2200" b="0" i="1" u="none" strike="noStrike" cap="none" normalizeH="0" baseline="0">
                <a:ln>
                  <a:noFill/>
                </a:ln>
                <a:solidFill>
                  <a:schemeClr val="accent1">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CA" altLang="fr-FR" sz="2200" i="1" u="sng">
                <a:cs typeface="Arial" panose="020B0604020202020204" pitchFamily="34" charset="0"/>
                <a:hlinkClick r:id="rId6"/>
              </a:rPr>
              <a:t>www.aelf.org</a:t>
            </a:r>
            <a:endParaRPr lang="fr-CA" altLang="fr-FR" sz="2200" i="1" u="sng">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CA" altLang="fr-FR" sz="2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CA" altLang="fr-FR" sz="2200" b="0" i="0" u="none" strike="noStrike" cap="none" normalizeH="0" baseline="0">
                <a:ln>
                  <a:noFill/>
                </a:ln>
                <a:solidFill>
                  <a:schemeClr val="tx1"/>
                </a:solidFill>
                <a:effectLst/>
                <a:highlight>
                  <a:srgbClr val="800000"/>
                </a:highlight>
                <a:latin typeface="Arial" panose="020B0604020202020204" pitchFamily="34" charset="0"/>
                <a:ea typeface="Times New Roman" panose="02020603050405020304" pitchFamily="18" charset="0"/>
                <a:cs typeface="Arial" panose="020B0604020202020204" pitchFamily="34" charset="0"/>
              </a:rPr>
              <a:t>INTERBIBLE : Le portail biblique francophone   </a:t>
            </a:r>
            <a:r>
              <a:rPr kumimoji="0" lang="fr-CA" altLang="fr-FR" sz="22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a:t>
            </a:r>
            <a:r>
              <a:rPr kumimoji="0" lang="fr-CA" altLang="fr-FR" sz="2200" b="0" i="1"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fr-CA" altLang="fr-FR" sz="2200" b="0" i="1"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hlinkClick r:id="rId7"/>
              </a:rPr>
              <a:t>www.interbible.org</a:t>
            </a:r>
            <a:endParaRPr kumimoji="0" lang="fr-CA" altLang="fr-FR" sz="2200" b="0" i="1"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fr-CA" altLang="fr-FR" sz="2200" i="1">
              <a:cs typeface="Arial" panose="020B0604020202020204" pitchFamily="34" charset="0"/>
            </a:endParaRPr>
          </a:p>
          <a:p>
            <a:pPr lvl="0" eaLnBrk="0" hangingPunct="0"/>
            <a:r>
              <a:rPr lang="fr-CA" altLang="fr-FR" sz="2200">
                <a:highlight>
                  <a:srgbClr val="800000"/>
                </a:highlight>
                <a:ea typeface="Times New Roman" panose="02020603050405020304" pitchFamily="18" charset="0"/>
                <a:cs typeface="Arial" panose="020B0604020202020204" pitchFamily="34" charset="0"/>
              </a:rPr>
              <a:t>ZeBible - </a:t>
            </a:r>
            <a:r>
              <a:rPr lang="fr-CA" altLang="fr-FR" sz="2200">
                <a:ea typeface="Times New Roman" panose="02020603050405020304" pitchFamily="18" charset="0"/>
                <a:cs typeface="Arial" panose="020B0604020202020204" pitchFamily="34" charset="0"/>
              </a:rPr>
              <a:t>:</a:t>
            </a:r>
            <a:r>
              <a:rPr lang="fr-CA" altLang="fr-FR" sz="2200">
                <a:solidFill>
                  <a:schemeClr val="accent1">
                    <a:lumMod val="60000"/>
                    <a:lumOff val="40000"/>
                  </a:schemeClr>
                </a:solidFill>
                <a:ea typeface="Times New Roman" panose="02020603050405020304" pitchFamily="18" charset="0"/>
                <a:cs typeface="Arial" panose="020B0604020202020204" pitchFamily="34" charset="0"/>
              </a:rPr>
              <a:t> Parcours de lectures bibliques et autres découvertes!</a:t>
            </a:r>
            <a:endParaRPr kumimoji="0" lang="fr-CA" altLang="fr-FR" sz="2200" b="0" i="1" u="none" strike="noStrike" cap="none" normalizeH="0" baseline="0">
              <a:ln>
                <a:noFill/>
              </a:ln>
              <a:solidFill>
                <a:schemeClr val="tx1"/>
              </a:solidFill>
              <a:effectLst/>
              <a:latin typeface="Constantia" panose="02030602050306030303" pitchFamily="18" charset="0"/>
              <a:cs typeface="Arial" panose="020B0604020202020204" pitchFamily="34" charset="0"/>
            </a:endParaRPr>
          </a:p>
          <a:p>
            <a:pPr lvl="0" eaLnBrk="0" hangingPunct="0"/>
            <a:r>
              <a:rPr lang="fr-CA" sz="2200" i="1">
                <a:hlinkClick r:id="rId8"/>
              </a:rPr>
              <a:t>https://www.zebible.com/</a:t>
            </a:r>
            <a:endParaRPr kumimoji="0" lang="fr-CA" altLang="fr-FR" sz="2200" b="0" i="1" u="none" strike="noStrike" cap="none" normalizeH="0" baseline="0">
              <a:ln>
                <a:noFill/>
              </a:ln>
              <a:solidFill>
                <a:schemeClr val="tx1"/>
              </a:solidFill>
              <a:effectLst/>
              <a:latin typeface="Constantia" panose="02030602050306030303"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descr="Une image contenant assis, table, pose, livre&#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E7FF390-C930-45CB-AF5B-CD99E6654BC2}"/>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73765" y="130324"/>
            <a:ext cx="8796469" cy="6597352"/>
          </a:xfrm>
          <a:prstGeom prst="rect">
            <a:avLst/>
          </a:prstGeom>
          <a:ln>
            <a:noFill/>
          </a:ln>
          <a:effectLst>
            <a:softEdge rad="112500"/>
          </a:effectLst>
        </p:spPr>
      </p:pic>
      <p:sp>
        <p:nvSpPr>
          <p:cNvPr id="2" name="Titre 1"/>
          <p:cNvSpPr>
            <a:spLocks noGrp="1"/>
          </p:cNvSpPr>
          <p:nvPr>
            <p:ph type="title"/>
          </p:nvPr>
        </p:nvSpPr>
        <p:spPr>
          <a:xfrm>
            <a:off x="336665" y="1137443"/>
            <a:ext cx="2384076" cy="702987"/>
          </a:xfrm>
          <a:scene3d>
            <a:camera prst="isometricOffAxis1Right"/>
            <a:lightRig rig="threePt" dir="t"/>
          </a:scene3d>
        </p:spPr>
        <p:txBody>
          <a:bodyPr>
            <a:normAutofit/>
          </a:bodyPr>
          <a:lstStyle/>
          <a:p>
            <a:r>
              <a:rPr lang="fr-CA" sz="3500" b="1">
                <a:solidFill>
                  <a:schemeClr val="tx2">
                    <a:lumMod val="75000"/>
                  </a:schemeClr>
                </a:solidFill>
              </a:rPr>
              <a:t>Évaluation</a:t>
            </a:r>
          </a:p>
        </p:txBody>
      </p:sp>
      <p:sp>
        <p:nvSpPr>
          <p:cNvPr id="3" name="Espace réservé du contenu 2"/>
          <p:cNvSpPr>
            <a:spLocks noGrp="1"/>
          </p:cNvSpPr>
          <p:nvPr>
            <p:ph idx="1"/>
          </p:nvPr>
        </p:nvSpPr>
        <p:spPr>
          <a:xfrm>
            <a:off x="2567339" y="908720"/>
            <a:ext cx="6090033" cy="1509935"/>
          </a:xfrm>
        </p:spPr>
        <p:txBody>
          <a:bodyPr anchor="ctr">
            <a:noAutofit/>
          </a:bodyPr>
          <a:lstStyle/>
          <a:p>
            <a:pPr>
              <a:lnSpc>
                <a:spcPct val="90000"/>
              </a:lnSpc>
            </a:pPr>
            <a:r>
              <a:rPr lang="fr-CA" sz="2600" dirty="0">
                <a:solidFill>
                  <a:schemeClr val="accent4">
                    <a:lumMod val="20000"/>
                    <a:lumOff val="80000"/>
                  </a:schemeClr>
                </a:solidFill>
                <a:latin typeface="Verdana" panose="020B0604030504040204" pitchFamily="34" charset="0"/>
                <a:ea typeface="Verdana" panose="020B0604030504040204" pitchFamily="34" charset="0"/>
              </a:rPr>
              <a:t>Quand je suis </a:t>
            </a:r>
            <a:r>
              <a:rPr lang="fr-CA" sz="2600" dirty="0" err="1">
                <a:solidFill>
                  <a:schemeClr val="accent4">
                    <a:lumMod val="20000"/>
                    <a:lumOff val="80000"/>
                  </a:schemeClr>
                </a:solidFill>
                <a:latin typeface="Verdana" panose="020B0604030504040204" pitchFamily="34" charset="0"/>
                <a:ea typeface="Verdana" panose="020B0604030504040204" pitchFamily="34" charset="0"/>
              </a:rPr>
              <a:t>arrivé.e</a:t>
            </a:r>
            <a:r>
              <a:rPr lang="fr-CA" sz="2600" dirty="0">
                <a:solidFill>
                  <a:schemeClr val="accent4">
                    <a:lumMod val="20000"/>
                    <a:lumOff val="80000"/>
                  </a:schemeClr>
                </a:solidFill>
                <a:latin typeface="Verdana" panose="020B0604030504040204" pitchFamily="34" charset="0"/>
                <a:ea typeface="Verdana" panose="020B0604030504040204" pitchFamily="34" charset="0"/>
              </a:rPr>
              <a:t> en début de rencontre, j’étais…</a:t>
            </a:r>
          </a:p>
          <a:p>
            <a:pPr>
              <a:lnSpc>
                <a:spcPct val="90000"/>
              </a:lnSpc>
            </a:pPr>
            <a:endParaRPr lang="fr-CA" sz="2600" dirty="0">
              <a:solidFill>
                <a:schemeClr val="accent4">
                  <a:lumMod val="20000"/>
                  <a:lumOff val="80000"/>
                </a:schemeClr>
              </a:solidFill>
              <a:latin typeface="Verdana" panose="020B0604030504040204" pitchFamily="34" charset="0"/>
              <a:ea typeface="Verdana" panose="020B0604030504040204" pitchFamily="34" charset="0"/>
            </a:endParaRPr>
          </a:p>
          <a:p>
            <a:pPr>
              <a:lnSpc>
                <a:spcPct val="90000"/>
              </a:lnSpc>
            </a:pPr>
            <a:r>
              <a:rPr lang="fr-CA" sz="2600" dirty="0">
                <a:solidFill>
                  <a:schemeClr val="accent4">
                    <a:lumMod val="20000"/>
                    <a:lumOff val="80000"/>
                  </a:schemeClr>
                </a:solidFill>
                <a:latin typeface="Verdana" panose="020B0604030504040204" pitchFamily="34" charset="0"/>
                <a:ea typeface="Verdana" panose="020B0604030504040204" pitchFamily="34" charset="0"/>
              </a:rPr>
              <a:t>Au terme de cette rencontre,     je pars…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7000298"/>
      </p:ext>
    </p:extLst>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5A1A7C4-AF24-48B4-995D-508F671CA133}"/>
              </a:ext>
            </a:extLst>
          </p:cNvPr>
          <p:cNvSpPr txBox="1"/>
          <p:nvPr/>
        </p:nvSpPr>
        <p:spPr>
          <a:xfrm>
            <a:off x="576064" y="1737036"/>
            <a:ext cx="7668852" cy="5186035"/>
          </a:xfrm>
          <a:prstGeom prst="rect">
            <a:avLst/>
          </a:prstGeom>
          <a:noFill/>
        </p:spPr>
        <p:txBody>
          <a:bodyPr wrap="square" rtlCol="0">
            <a:spAutoFit/>
          </a:bodyPr>
          <a:lstStyle/>
          <a:p>
            <a:r>
              <a:rPr lang="fr-CA" b="1">
                <a:solidFill>
                  <a:srgbClr val="070206"/>
                </a:solidFill>
                <a:latin typeface="Century Gothic" panose="020B0502020202020204" pitchFamily="34" charset="0"/>
              </a:rPr>
              <a:t>Conception et rédaction: </a:t>
            </a:r>
          </a:p>
          <a:p>
            <a:r>
              <a:rPr lang="fr-CA" b="1">
                <a:solidFill>
                  <a:srgbClr val="472A26"/>
                </a:solidFill>
                <a:latin typeface="Century Gothic" panose="020B0502020202020204" pitchFamily="34" charset="0"/>
              </a:rPr>
              <a:t>	Lyne Groulx, responsable du catéchuménat, 	</a:t>
            </a:r>
          </a:p>
          <a:p>
            <a:r>
              <a:rPr lang="fr-CA" b="1">
                <a:solidFill>
                  <a:srgbClr val="472A26"/>
                </a:solidFill>
                <a:latin typeface="Century Gothic" panose="020B0502020202020204" pitchFamily="34" charset="0"/>
              </a:rPr>
              <a:t>	Diocèse Saint-Jean-Longueuil</a:t>
            </a:r>
          </a:p>
          <a:p>
            <a:endParaRPr lang="fr-CA" sz="800" b="1">
              <a:solidFill>
                <a:srgbClr val="472A26"/>
              </a:solidFill>
              <a:latin typeface="Century Gothic" panose="020B0502020202020204" pitchFamily="34" charset="0"/>
            </a:endParaRPr>
          </a:p>
          <a:p>
            <a:r>
              <a:rPr lang="fr-CA" b="1">
                <a:solidFill>
                  <a:srgbClr val="070206"/>
                </a:solidFill>
                <a:latin typeface="Century Gothic" panose="020B0502020202020204" pitchFamily="34" charset="0"/>
              </a:rPr>
              <a:t>Équipe de collaboration à la rédaction: </a:t>
            </a:r>
          </a:p>
          <a:p>
            <a:r>
              <a:rPr lang="fr-CA" b="1">
                <a:solidFill>
                  <a:srgbClr val="472A26"/>
                </a:solidFill>
                <a:latin typeface="Century Gothic" panose="020B0502020202020204" pitchFamily="34" charset="0"/>
              </a:rPr>
              <a:t>	Suzanne Desrochers, Office de la Catéchèse du Québec</a:t>
            </a:r>
          </a:p>
          <a:p>
            <a:r>
              <a:rPr lang="fr-CA" b="1">
                <a:solidFill>
                  <a:srgbClr val="472A26"/>
                </a:solidFill>
                <a:latin typeface="Century Gothic" panose="020B0502020202020204" pitchFamily="34" charset="0"/>
              </a:rPr>
              <a:t>	Carole Harrison, membre de l’équipe du catéchuménat, 	Diocèse de Québec</a:t>
            </a:r>
          </a:p>
          <a:p>
            <a:endParaRPr lang="fr-CA" sz="800" b="1">
              <a:solidFill>
                <a:srgbClr val="472A26"/>
              </a:solidFill>
              <a:latin typeface="Century Gothic" panose="020B0502020202020204" pitchFamily="34" charset="0"/>
            </a:endParaRPr>
          </a:p>
          <a:p>
            <a:r>
              <a:rPr lang="fr-CA" b="1">
                <a:latin typeface="Century Gothic" panose="020B0502020202020204" pitchFamily="34" charset="0"/>
              </a:rPr>
              <a:t>Texte biblique: </a:t>
            </a:r>
            <a:r>
              <a:rPr lang="fr-CA" b="1">
                <a:solidFill>
                  <a:srgbClr val="472A26"/>
                </a:solidFill>
                <a:latin typeface="Century Gothic" panose="020B0502020202020204" pitchFamily="34" charset="0"/>
              </a:rPr>
              <a:t>Traduction liturgique de la Bible, </a:t>
            </a:r>
            <a:r>
              <a:rPr lang="fr-CA">
                <a:solidFill>
                  <a:srgbClr val="472A26"/>
                </a:solidFill>
                <a:latin typeface="Century Gothic" panose="020B0502020202020204" pitchFamily="34" charset="0"/>
                <a:hlinkClick r:id="rId3">
                  <a:extLst>
                    <a:ext uri="{A12FA001-AC4F-418D-AE19-62706E023703}">
                      <ahyp:hlinkClr xmlns:ahyp="http://schemas.microsoft.com/office/drawing/2018/hyperlinkcolor" xmlns:p="http://schemas.openxmlformats.org/presentationml/2006/main" xmlns:r="http://schemas.openxmlformats.org/officeDocument/2006/relationships" xmlns:a="http://schemas.openxmlformats.org/drawingml/2006/main" xmlns="" val="tx"/>
                    </a:ext>
                  </a:extLst>
                </a:hlinkClick>
              </a:rPr>
              <a:t>aelf.org/bible</a:t>
            </a:r>
            <a:endParaRPr lang="fr-CA">
              <a:solidFill>
                <a:srgbClr val="472A26"/>
              </a:solidFill>
              <a:latin typeface="Century Gothic" panose="020B0502020202020204" pitchFamily="34" charset="0"/>
            </a:endParaRPr>
          </a:p>
          <a:p>
            <a:endParaRPr lang="fr-CA" b="1">
              <a:solidFill>
                <a:srgbClr val="472A26"/>
              </a:solidFill>
              <a:latin typeface="Century Gothic" panose="020B0502020202020204" pitchFamily="34" charset="0"/>
            </a:endParaRPr>
          </a:p>
          <a:p>
            <a:r>
              <a:rPr lang="fr-CA" b="1">
                <a:solidFill>
                  <a:srgbClr val="070206"/>
                </a:solidFill>
                <a:latin typeface="Century Gothic" panose="020B0502020202020204" pitchFamily="34" charset="0"/>
              </a:rPr>
              <a:t>Images: </a:t>
            </a:r>
          </a:p>
          <a:p>
            <a:r>
              <a:rPr lang="fr-CA" sz="1500">
                <a:solidFill>
                  <a:srgbClr val="070206"/>
                </a:solidFill>
                <a:latin typeface="Century Gothic" panose="020B0502020202020204" pitchFamily="34" charset="0"/>
              </a:rPr>
              <a:t>Diapos 14 et 15: Matériel reproductible, Parcours Route de Parole, Novalis, 2009</a:t>
            </a:r>
          </a:p>
          <a:p>
            <a:r>
              <a:rPr lang="fr-CA" sz="1500">
                <a:solidFill>
                  <a:srgbClr val="070206"/>
                </a:solidFill>
                <a:latin typeface="Century Gothic" panose="020B0502020202020204" pitchFamily="34" charset="0"/>
              </a:rPr>
              <a:t>Diapo 19,24,25,37: photos de pages, T.O.B., 2010, Lyne Groulx</a:t>
            </a:r>
          </a:p>
          <a:p>
            <a:r>
              <a:rPr lang="fr-CA" sz="1500">
                <a:solidFill>
                  <a:srgbClr val="070206"/>
                </a:solidFill>
                <a:latin typeface="Century Gothic" panose="020B0502020202020204" pitchFamily="34" charset="0"/>
              </a:rPr>
              <a:t>Diapo 25: photo T.O.B., format poche, Lyne Groulx</a:t>
            </a:r>
          </a:p>
          <a:p>
            <a:r>
              <a:rPr lang="fr-CA" sz="1500">
                <a:solidFill>
                  <a:srgbClr val="070206"/>
                </a:solidFill>
                <a:latin typeface="Century Gothic" panose="020B0502020202020204" pitchFamily="34" charset="0"/>
              </a:rPr>
              <a:t>Diapo 23,27,28: Photos Bibles, Lyne Groulx</a:t>
            </a:r>
          </a:p>
          <a:p>
            <a:r>
              <a:rPr lang="fr-CA" sz="1500">
                <a:solidFill>
                  <a:srgbClr val="070206"/>
                </a:solidFill>
                <a:latin typeface="Century Gothic" panose="020B0502020202020204" pitchFamily="34" charset="0"/>
              </a:rPr>
              <a:t>Diapos 30-35: Captures d’écran, </a:t>
            </a:r>
            <a:r>
              <a:rPr lang="fr-CA" sz="1500" u="sng">
                <a:solidFill>
                  <a:srgbClr val="070206"/>
                </a:solidFill>
                <a:latin typeface="Century Gothic" panose="020B0502020202020204" pitchFamily="34" charset="0"/>
              </a:rPr>
              <a:t>aelf.org/bible</a:t>
            </a:r>
          </a:p>
          <a:p>
            <a:r>
              <a:rPr lang="fr-CA" sz="1500">
                <a:solidFill>
                  <a:srgbClr val="070206"/>
                </a:solidFill>
                <a:latin typeface="Century Gothic" panose="020B0502020202020204" pitchFamily="34" charset="0"/>
              </a:rPr>
              <a:t>Autres images: </a:t>
            </a:r>
          </a:p>
          <a:p>
            <a:endParaRPr lang="fr-CA" sz="1500">
              <a:solidFill>
                <a:srgbClr val="070206"/>
              </a:solidFill>
              <a:latin typeface="Century Gothic" panose="020B0502020202020204" pitchFamily="34" charset="0"/>
            </a:endParaRPr>
          </a:p>
          <a:p>
            <a:endParaRPr lang="fr-CA" sz="1500">
              <a:solidFill>
                <a:srgbClr val="070206"/>
              </a:solidFill>
              <a:latin typeface="Century Gothic" panose="020B0502020202020204" pitchFamily="34" charset="0"/>
            </a:endParaRPr>
          </a:p>
          <a:p>
            <a:endParaRPr lang="fr-CA" sz="1500">
              <a:solidFill>
                <a:srgbClr val="070206"/>
              </a:solidFill>
              <a:latin typeface="Century Gothic" panose="020B0502020202020204" pitchFamily="34" charset="0"/>
            </a:endParaRPr>
          </a:p>
        </p:txBody>
      </p:sp>
      <p:pic>
        <p:nvPicPr>
          <p:cNvPr id="13" name="Image 1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CC004B0-BFC5-450A-9848-4F7D85FFCE8C}"/>
              </a:ext>
            </a:extLst>
          </p:cNvPr>
          <p:cNvPicPr>
            <a:picLocks noChangeAspect="1"/>
          </p:cNvPicPr>
          <p:nvPr/>
        </p:nvPicPr>
        <p:blipFill>
          <a:blip r:embed="rId4"/>
          <a:stretch>
            <a:fillRect/>
          </a:stretch>
        </p:blipFill>
        <p:spPr>
          <a:xfrm>
            <a:off x="6583583" y="6110391"/>
            <a:ext cx="916189" cy="637771"/>
          </a:xfrm>
          <a:prstGeom prst="rect">
            <a:avLst/>
          </a:prstGeom>
        </p:spPr>
      </p:pic>
      <p:pic>
        <p:nvPicPr>
          <p:cNvPr id="14" name="Image 1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15387D2-D7C8-4736-AF12-DEBBE3EBFB61}"/>
              </a:ext>
            </a:extLst>
          </p:cNvPr>
          <p:cNvPicPr>
            <a:picLocks noChangeAspect="1"/>
          </p:cNvPicPr>
          <p:nvPr/>
        </p:nvPicPr>
        <p:blipFill>
          <a:blip r:embed="rId5"/>
          <a:stretch>
            <a:fillRect/>
          </a:stretch>
        </p:blipFill>
        <p:spPr>
          <a:xfrm>
            <a:off x="7706549" y="6216047"/>
            <a:ext cx="1170131" cy="420516"/>
          </a:xfrm>
          <a:prstGeom prst="rect">
            <a:avLst/>
          </a:prstGeom>
        </p:spPr>
      </p:pic>
      <p:pic>
        <p:nvPicPr>
          <p:cNvPr id="15" name="Image 14">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1C36ED7-3258-4111-88E1-9B6DBB792A1E}"/>
              </a:ext>
            </a:extLst>
          </p:cNvPr>
          <p:cNvPicPr>
            <a:picLocks noChangeAspect="1"/>
          </p:cNvPicPr>
          <p:nvPr/>
        </p:nvPicPr>
        <p:blipFill>
          <a:blip r:embed="rId6"/>
          <a:stretch>
            <a:fillRect/>
          </a:stretch>
        </p:blipFill>
        <p:spPr>
          <a:xfrm>
            <a:off x="4067944" y="6110392"/>
            <a:ext cx="2279700" cy="631827"/>
          </a:xfrm>
          <a:prstGeom prst="rect">
            <a:avLst/>
          </a:prstGeom>
        </p:spPr>
      </p:pic>
      <p:pic>
        <p:nvPicPr>
          <p:cNvPr id="16" name="Imag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2D56C5A0-28E0-4320-B772-6ACD91E74E80}"/>
              </a:ext>
            </a:extLst>
          </p:cNvPr>
          <p:cNvPicPr>
            <a:picLocks noChangeAspect="1"/>
          </p:cNvPicPr>
          <p:nvPr/>
        </p:nvPicPr>
        <p:blipFill>
          <a:blip r:embed="rId7"/>
          <a:stretch>
            <a:fillRect/>
          </a:stretch>
        </p:blipFill>
        <p:spPr>
          <a:xfrm>
            <a:off x="2170672" y="5956380"/>
            <a:ext cx="1152128" cy="357943"/>
          </a:xfrm>
          <a:prstGeom prst="rect">
            <a:avLst/>
          </a:prstGeom>
        </p:spPr>
      </p:pic>
      <p:pic>
        <p:nvPicPr>
          <p:cNvPr id="17" name="Image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3CE5008-89AC-42F5-B893-7A6C2DE0728C}"/>
              </a:ext>
            </a:extLst>
          </p:cNvPr>
          <p:cNvPicPr>
            <a:picLocks noChangeAspect="1"/>
          </p:cNvPicPr>
          <p:nvPr/>
        </p:nvPicPr>
        <p:blipFill rotWithShape="1">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8791"/>
          <a:stretch/>
        </p:blipFill>
        <p:spPr>
          <a:xfrm>
            <a:off x="323528" y="258235"/>
            <a:ext cx="8553152" cy="1478801"/>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93577802"/>
      </p:ext>
    </p:extLst>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F3E8BA6-E1C1-4567-8A85-C24521EB15F0}"/>
              </a:ext>
            </a:extLst>
          </p:cNvPr>
          <p:cNvSpPr>
            <a:spLocks noGrp="1"/>
          </p:cNvSpPr>
          <p:nvPr>
            <p:ph idx="1"/>
          </p:nvPr>
        </p:nvSpPr>
        <p:spPr/>
        <p:txBody>
          <a:bodyPr/>
          <a:lstStyle/>
          <a:p>
            <a:endParaRPr lang="fr-CA"/>
          </a:p>
        </p:txBody>
      </p:sp>
      <p:sp>
        <p:nvSpPr>
          <p:cNvPr id="3"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111B457-FF3A-4163-AE98-41CE9ED905FC}"/>
              </a:ext>
            </a:extLst>
          </p:cNvPr>
          <p:cNvSpPr>
            <a:spLocks noGrp="1"/>
          </p:cNvSpPr>
          <p:nvPr>
            <p:ph type="title"/>
          </p:nvPr>
        </p:nvSpPr>
        <p:spPr/>
        <p:txBody>
          <a:bodyPr/>
          <a:lstStyle/>
          <a:p>
            <a:endParaRPr lang="fr-CA"/>
          </a:p>
        </p:txBody>
      </p:sp>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6F2160B9-261B-4877-A531-90938E56527E}"/>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0" y="27432"/>
            <a:ext cx="9107424" cy="6830568"/>
          </a:xfrm>
          <a:prstGeom prst="rect">
            <a:avLst/>
          </a:prstGeom>
          <a:ln>
            <a:noFill/>
          </a:ln>
          <a:effectLst>
            <a:softEdge rad="112500"/>
          </a:effectLst>
        </p:spPr>
      </p:pic>
      <p:pic>
        <p:nvPicPr>
          <p:cNvPr id="7" name="Image 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4293D96-E00E-469A-B9CF-05F587149AE0}"/>
              </a:ext>
            </a:extLst>
          </p:cNvPr>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606395" y="933445"/>
            <a:ext cx="5328366" cy="3310415"/>
          </a:xfrm>
          <a:prstGeom prst="rect">
            <a:avLst/>
          </a:prstGeom>
        </p:spPr>
      </p:pic>
      <p:sp>
        <p:nvSpPr>
          <p:cNvPr id="10" name="Pensées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F26A50A2-A4AD-4B67-B6CC-E7EAB0067BFA}"/>
              </a:ext>
            </a:extLst>
          </p:cNvPr>
          <p:cNvSpPr/>
          <p:nvPr/>
        </p:nvSpPr>
        <p:spPr>
          <a:xfrm>
            <a:off x="618342" y="3717032"/>
            <a:ext cx="4143756" cy="2911476"/>
          </a:xfrm>
          <a:prstGeom prst="cloudCallout">
            <a:avLst>
              <a:gd name="adj1" fmla="val 52087"/>
              <a:gd name="adj2" fmla="val -57163"/>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a:effectLst>
                  <a:outerShdw blurRad="38100" dist="38100" dir="2700000" algn="tl">
                    <a:srgbClr val="000000">
                      <a:alpha val="43137"/>
                    </a:srgbClr>
                  </a:outerShdw>
                </a:effectLst>
              </a:rPr>
              <a:t>Une histoire d’amour entre Dieu et l’humanité!</a:t>
            </a:r>
          </a:p>
        </p:txBody>
      </p:sp>
      <p:sp>
        <p:nvSpPr>
          <p:cNvPr id="8" name="Pensées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4296142-A812-44DD-83D2-D2FCF341D1EB}"/>
              </a:ext>
            </a:extLst>
          </p:cNvPr>
          <p:cNvSpPr/>
          <p:nvPr/>
        </p:nvSpPr>
        <p:spPr>
          <a:xfrm>
            <a:off x="5124810" y="3907978"/>
            <a:ext cx="3924702" cy="2911476"/>
          </a:xfrm>
          <a:prstGeom prst="cloudCallout">
            <a:avLst>
              <a:gd name="adj1" fmla="val -42872"/>
              <a:gd name="adj2" fmla="val -76006"/>
            </a:avLst>
          </a:prstGeom>
          <a:solidFill>
            <a:srgbClr val="C36C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400" b="1">
                <a:effectLst>
                  <a:outerShdw blurRad="38100" dist="38100" dir="2700000" algn="tl">
                    <a:srgbClr val="000000">
                      <a:alpha val="43137"/>
                    </a:srgbClr>
                  </a:outerShdw>
                </a:effectLst>
              </a:rPr>
              <a:t>Une histoire d’Alliance!</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44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1E01C5-0B29-459F-BEEE-47249891411C}"/>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109341" y="213081"/>
            <a:ext cx="8925318" cy="6431837"/>
          </a:xfrm>
          <a:prstGeom prst="rect">
            <a:avLst/>
          </a:prstGeom>
          <a:ln>
            <a:noFill/>
          </a:ln>
          <a:effectLst>
            <a:softEdge rad="112500"/>
          </a:effectLst>
        </p:spPr>
      </p:pic>
      <p:sp>
        <p:nvSpPr>
          <p:cNvPr id="12"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908CFC-18A8-4DD0-930B-4044266588F6}"/>
              </a:ext>
            </a:extLst>
          </p:cNvPr>
          <p:cNvSpPr>
            <a:spLocks noGrp="1"/>
          </p:cNvSpPr>
          <p:nvPr>
            <p:ph type="title"/>
          </p:nvPr>
        </p:nvSpPr>
        <p:spPr>
          <a:xfrm>
            <a:off x="109342" y="240677"/>
            <a:ext cx="8918132" cy="1460131"/>
          </a:xfrm>
          <a:solidFill>
            <a:schemeClr val="accent5">
              <a:alpha val="60000"/>
            </a:schemeClr>
          </a:solidFill>
        </p:spPr>
        <p:txBody>
          <a:bodyPr>
            <a:normAutofit/>
          </a:bodyPr>
          <a:lstStyle/>
          <a:p>
            <a:r>
              <a:rPr lang="fr-CA" sz="4000">
                <a:solidFill>
                  <a:schemeClr val="accent3">
                    <a:lumMod val="50000"/>
                  </a:schemeClr>
                </a:solidFill>
              </a:rPr>
              <a:t> La Bible n’est pas un livre,</a:t>
            </a:r>
            <a:br>
              <a:rPr lang="fr-CA" sz="4000">
                <a:solidFill>
                  <a:schemeClr val="accent3">
                    <a:lumMod val="50000"/>
                  </a:schemeClr>
                </a:solidFill>
              </a:rPr>
            </a:br>
            <a:r>
              <a:rPr lang="fr-CA" sz="4000">
                <a:solidFill>
                  <a:schemeClr val="accent3">
                    <a:lumMod val="50000"/>
                  </a:schemeClr>
                </a:solidFill>
              </a:rPr>
              <a:t>   mais une bibliothèque!</a:t>
            </a:r>
            <a:endParaRPr lang="fr-CA">
              <a:solidFill>
                <a:schemeClr val="accent3">
                  <a:lumMod val="50000"/>
                </a:schemeClr>
              </a:solidFill>
            </a:endParaRPr>
          </a:p>
        </p:txBody>
      </p:sp>
      <p:pic>
        <p:nvPicPr>
          <p:cNvPr id="3" name="Image 2" descr="Une image contenant en bois, intérieur, assis, brun&#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5A2ACE4E-6D8F-4424-AC03-699F7DD780F3}"/>
              </a:ext>
            </a:extLst>
          </p:cNvPr>
          <p:cNvPicPr>
            <a:picLocks noChangeAspect="1"/>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09339" y="1728404"/>
            <a:ext cx="9017557" cy="4966062"/>
          </a:xfrm>
          <a:prstGeom prst="rect">
            <a:avLst/>
          </a:prstGeom>
        </p:spPr>
      </p:pic>
      <p:sp>
        <p:nvSpPr>
          <p:cNvPr id="9" name="Phylactère : pensées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D8C92280-B422-4ED3-A1FE-2C76B4AE34D8}"/>
              </a:ext>
            </a:extLst>
          </p:cNvPr>
          <p:cNvSpPr/>
          <p:nvPr/>
        </p:nvSpPr>
        <p:spPr>
          <a:xfrm>
            <a:off x="5940152" y="163533"/>
            <a:ext cx="3591378" cy="1919775"/>
          </a:xfrm>
          <a:prstGeom prst="cloudCallout">
            <a:avLst>
              <a:gd name="adj1" fmla="val -40805"/>
              <a:gd name="adj2" fmla="val 946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a:t>Le mot </a:t>
            </a:r>
            <a:r>
              <a:rPr lang="fr-CA" b="1" i="1">
                <a:solidFill>
                  <a:srgbClr val="FFC000"/>
                </a:solidFill>
              </a:rPr>
              <a:t>bible</a:t>
            </a:r>
            <a:r>
              <a:rPr lang="fr-CA"/>
              <a:t> vient du mot grec </a:t>
            </a:r>
            <a:r>
              <a:rPr lang="fr-CA" b="1" i="1">
                <a:solidFill>
                  <a:srgbClr val="FFC000"/>
                </a:solidFill>
              </a:rPr>
              <a:t>ta </a:t>
            </a:r>
            <a:r>
              <a:rPr lang="fr-CA" b="1" i="1" err="1">
                <a:solidFill>
                  <a:srgbClr val="FFC000"/>
                </a:solidFill>
              </a:rPr>
              <a:t>biblia</a:t>
            </a:r>
            <a:r>
              <a:rPr lang="fr-CA" b="1" i="1">
                <a:solidFill>
                  <a:srgbClr val="FFC000"/>
                </a:solidFill>
              </a:rPr>
              <a:t> </a:t>
            </a:r>
            <a:r>
              <a:rPr lang="fr-CA"/>
              <a:t>qui veut dire </a:t>
            </a:r>
            <a:r>
              <a:rPr lang="fr-CA" b="1" i="1">
                <a:solidFill>
                  <a:srgbClr val="FFC000"/>
                </a:solidFill>
              </a:rPr>
              <a:t>bibliothèque</a:t>
            </a:r>
            <a:r>
              <a:rPr lang="fr-CA"/>
              <a:t>! </a:t>
            </a:r>
          </a:p>
        </p:txBody>
      </p:sp>
      <p:graphicFrame>
        <p:nvGraphicFramePr>
          <p:cNvPr id="10" name="Diagramme 9">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11B2B3-A037-414B-A72C-9F734F800285}"/>
              </a:ext>
            </a:extLst>
          </p:cNvPr>
          <p:cNvGraphicFramePr/>
          <p:nvPr>
            <p:extLst>
              <p:ext uri="{D42A27DB-BD31-4B8C-83A1-F6EECF244321}">
                <p14:modId xmlns:p14="http://schemas.microsoft.com/office/powerpoint/2010/main" xmlns:p="http://schemas.openxmlformats.org/presentationml/2006/main" xmlns:r="http://schemas.openxmlformats.org/officeDocument/2006/relationships" xmlns:a="http://schemas.openxmlformats.org/drawingml/2006/main" xmlns="" val="1212581011"/>
              </p:ext>
            </p:extLst>
          </p:nvPr>
        </p:nvGraphicFramePr>
        <p:xfrm>
          <a:off x="1520408" y="2658062"/>
          <a:ext cx="6096000" cy="4064000"/>
        </p:xfrm>
        <a:graphic>
          <a:graphicData uri="http://schemas.openxmlformats.org/drawingml/2006/diagram">
            <a:relIds xmlns:dgm="http://schemas.openxmlformats.org/drawingml/2006/diagram" xmlns:r="http://schemas.openxmlformats.org/officeDocument/2006/relationships" r:dm="rId5" r:lo="rId6" r:qs="rId7" r:cs="rId8"/>
          </a:graphicData>
        </a:graphic>
      </p:graphicFrame>
      <p:pic>
        <p:nvPicPr>
          <p:cNvPr id="13" name="Image 12" descr="Une image contenant table, intérieur, guichet, ass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8B45C0D-00C8-46AA-8EF0-C808D586C460}"/>
              </a:ext>
            </a:extLst>
          </p:cNvPr>
          <p:cNvPicPr>
            <a:picLocks noChangeAspect="1"/>
          </p:cNvPicPr>
          <p:nvPr/>
        </p:nvPicPr>
        <p:blipFill rotWithShape="1">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2915816" y="4509120"/>
            <a:ext cx="1296144" cy="1842632"/>
          </a:xfrm>
          <a:prstGeom prst="rect">
            <a:avLst/>
          </a:prstGeom>
        </p:spPr>
      </p:pic>
      <p:pic>
        <p:nvPicPr>
          <p:cNvPr id="15" name="Image 14" descr="Une image contenant table, intérieur, guichet, assis&#10;&#10;Description générée automatiquemen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2F890C4-09D7-468B-97DD-8184A5952D0F}"/>
              </a:ext>
            </a:extLst>
          </p:cNvPr>
          <p:cNvPicPr>
            <a:picLocks noChangeAspect="1"/>
          </p:cNvPicPr>
          <p:nvPr/>
        </p:nvPicPr>
        <p:blipFill rotWithShape="1">
          <a:blip r:embed="rId10"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6205056" y="4878720"/>
            <a:ext cx="1296144" cy="1410962"/>
          </a:xfrm>
          <a:prstGeom prst="rect">
            <a:avLst/>
          </a:prstGeom>
        </p:spPr>
      </p:pic>
      <p:sp>
        <p:nvSpPr>
          <p:cNvPr id="16" name="Rectangle 15">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3AE7030D-094B-4D9E-B048-B40AFA27E2A4}"/>
              </a:ext>
            </a:extLst>
          </p:cNvPr>
          <p:cNvSpPr/>
          <p:nvPr/>
        </p:nvSpPr>
        <p:spPr>
          <a:xfrm>
            <a:off x="1961708" y="4519032"/>
            <a:ext cx="954107" cy="923330"/>
          </a:xfrm>
          <a:prstGeom prst="rect">
            <a:avLst/>
          </a:prstGeom>
          <a:solidFill>
            <a:schemeClr val="accent6">
              <a:lumMod val="50000"/>
            </a:schemeClr>
          </a:solidFill>
        </p:spPr>
        <p:txBody>
          <a:bodyPr wrap="none" lIns="91440" tIns="45720" rIns="91440" bIns="45720">
            <a:spAutoFit/>
          </a:bodyPr>
          <a:lstStyle/>
          <a:p>
            <a:pPr algn="ctr"/>
            <a:r>
              <a:rPr lang="fr-FR" sz="5400" b="0" cap="none" spc="0">
                <a:ln w="0"/>
                <a:solidFill>
                  <a:schemeClr val="accent1"/>
                </a:solidFill>
                <a:effectLst>
                  <a:outerShdw blurRad="38100" dist="25400" dir="5400000" algn="ctr" rotWithShape="0">
                    <a:srgbClr val="6E747A">
                      <a:alpha val="43000"/>
                    </a:srgbClr>
                  </a:outerShdw>
                </a:effectLst>
              </a:rPr>
              <a:t>46</a:t>
            </a:r>
          </a:p>
        </p:txBody>
      </p:sp>
      <p:sp>
        <p:nvSpPr>
          <p:cNvPr id="17" name="Rectangle 16">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675A531-5876-482A-8304-CF84D1030816}"/>
              </a:ext>
            </a:extLst>
          </p:cNvPr>
          <p:cNvSpPr/>
          <p:nvPr/>
        </p:nvSpPr>
        <p:spPr>
          <a:xfrm>
            <a:off x="5261177" y="4878720"/>
            <a:ext cx="954107" cy="923330"/>
          </a:xfrm>
          <a:prstGeom prst="rect">
            <a:avLst/>
          </a:prstGeom>
          <a:solidFill>
            <a:schemeClr val="accent6">
              <a:lumMod val="50000"/>
            </a:schemeClr>
          </a:solidFill>
        </p:spPr>
        <p:txBody>
          <a:bodyPr wrap="none" lIns="91440" tIns="45720" rIns="91440" bIns="45720">
            <a:spAutoFit/>
          </a:bodyPr>
          <a:lstStyle/>
          <a:p>
            <a:pPr algn="ctr"/>
            <a:r>
              <a:rPr lang="fr-FR" sz="5400" b="0" cap="none" spc="0">
                <a:ln w="0"/>
                <a:solidFill>
                  <a:schemeClr val="accent1"/>
                </a:solidFill>
                <a:effectLst>
                  <a:outerShdw blurRad="38100" dist="25400" dir="5400000" algn="ctr" rotWithShape="0">
                    <a:srgbClr val="6E747A">
                      <a:alpha val="43000"/>
                    </a:srgbClr>
                  </a:outerShdw>
                </a:effectLst>
              </a:rPr>
              <a:t>27</a:t>
            </a:r>
          </a:p>
        </p:txBody>
      </p:sp>
      <p:sp>
        <p:nvSpPr>
          <p:cNvPr id="18" name="Rectangle 17">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406CD3D3-E04A-49CF-BDCC-32A4E7270602}"/>
              </a:ext>
            </a:extLst>
          </p:cNvPr>
          <p:cNvSpPr/>
          <p:nvPr/>
        </p:nvSpPr>
        <p:spPr>
          <a:xfrm>
            <a:off x="3140753" y="1887215"/>
            <a:ext cx="2762296" cy="923330"/>
          </a:xfrm>
          <a:prstGeom prst="rect">
            <a:avLst/>
          </a:prstGeom>
          <a:solidFill>
            <a:schemeClr val="accent6">
              <a:lumMod val="50000"/>
            </a:schemeClr>
          </a:solidFill>
        </p:spPr>
        <p:txBody>
          <a:bodyPr wrap="none" lIns="91440" tIns="45720" rIns="91440" bIns="45720">
            <a:spAutoFit/>
          </a:bodyPr>
          <a:lstStyle/>
          <a:p>
            <a:pPr algn="ctr"/>
            <a:r>
              <a:rPr lang="fr-FR" sz="5400" b="0" cap="none" spc="0">
                <a:ln w="0"/>
                <a:solidFill>
                  <a:schemeClr val="accent1"/>
                </a:solidFill>
                <a:effectLst>
                  <a:outerShdw blurRad="38100" dist="25400" dir="5400000" algn="ctr" rotWithShape="0">
                    <a:srgbClr val="6E747A">
                      <a:alpha val="43000"/>
                    </a:srgbClr>
                  </a:outerShdw>
                </a:effectLst>
              </a:rPr>
              <a:t>73 livres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826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2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2000"/>
                                        <p:tgtEl>
                                          <p:spTgt spid="16"/>
                                        </p:tgtEl>
                                      </p:cBhvr>
                                    </p:animEffect>
                                    <p:anim calcmode="lin" valueType="num">
                                      <p:cBhvr>
                                        <p:cTn id="31" dur="2000" fill="hold"/>
                                        <p:tgtEl>
                                          <p:spTgt spid="16"/>
                                        </p:tgtEl>
                                        <p:attrNameLst>
                                          <p:attrName>ppt_w</p:attrName>
                                        </p:attrNameLst>
                                      </p:cBhvr>
                                      <p:tavLst>
                                        <p:tav tm="0" fmla="#ppt_w*sin(2.5*pi*$)">
                                          <p:val>
                                            <p:fltVal val="0"/>
                                          </p:val>
                                        </p:tav>
                                        <p:tav tm="100000">
                                          <p:val>
                                            <p:fltVal val="1"/>
                                          </p:val>
                                        </p:tav>
                                      </p:tavLst>
                                    </p:anim>
                                    <p:anim calcmode="lin" valueType="num">
                                      <p:cBhvr>
                                        <p:cTn id="32" dur="20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2000"/>
                                        <p:tgtEl>
                                          <p:spTgt spid="17"/>
                                        </p:tgtEl>
                                      </p:cBhvr>
                                    </p:animEffect>
                                    <p:anim calcmode="lin" valueType="num">
                                      <p:cBhvr>
                                        <p:cTn id="45" dur="2000" fill="hold"/>
                                        <p:tgtEl>
                                          <p:spTgt spid="17"/>
                                        </p:tgtEl>
                                        <p:attrNameLst>
                                          <p:attrName>ppt_w</p:attrName>
                                        </p:attrNameLst>
                                      </p:cBhvr>
                                      <p:tavLst>
                                        <p:tav tm="0" fmla="#ppt_w*sin(2.5*pi*$)">
                                          <p:val>
                                            <p:fltVal val="0"/>
                                          </p:val>
                                        </p:tav>
                                        <p:tav tm="100000">
                                          <p:val>
                                            <p:fltVal val="1"/>
                                          </p:val>
                                        </p:tav>
                                      </p:tavLst>
                                    </p:anim>
                                    <p:anim calcmode="lin" valueType="num">
                                      <p:cBhvr>
                                        <p:cTn id="46"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heel(1)">
                                      <p:cBhvr>
                                        <p:cTn id="5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Graphic spid="10" grpId="0">
        <p:bldAsOne/>
      </p:bldGraphic>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1E01C5-0B29-459F-BEEE-47249891411C}"/>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323528" y="213081"/>
            <a:ext cx="8703946" cy="6431837"/>
          </a:xfrm>
          <a:prstGeom prst="rect">
            <a:avLst/>
          </a:prstGeom>
          <a:ln>
            <a:noFill/>
          </a:ln>
          <a:effectLst>
            <a:softEdge rad="112500"/>
          </a:effectLst>
        </p:spPr>
      </p:pic>
      <p:sp>
        <p:nvSpPr>
          <p:cNvPr id="12"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908CFC-18A8-4DD0-930B-4044266588F6}"/>
              </a:ext>
            </a:extLst>
          </p:cNvPr>
          <p:cNvSpPr>
            <a:spLocks noGrp="1"/>
          </p:cNvSpPr>
          <p:nvPr>
            <p:ph type="title"/>
          </p:nvPr>
        </p:nvSpPr>
        <p:spPr>
          <a:xfrm>
            <a:off x="109342" y="240677"/>
            <a:ext cx="8918132" cy="1892179"/>
          </a:xfrm>
          <a:solidFill>
            <a:schemeClr val="accent5">
              <a:alpha val="60000"/>
            </a:schemeClr>
          </a:solidFill>
        </p:spPr>
        <p:txBody>
          <a:bodyPr>
            <a:normAutofit fontScale="90000"/>
          </a:bodyPr>
          <a:lstStyle/>
          <a:p>
            <a:pPr algn="ctr"/>
            <a:r>
              <a:rPr lang="fr-CA" sz="4700" cap="all">
                <a:solidFill>
                  <a:schemeClr val="accent3"/>
                </a:solidFill>
                <a:latin typeface="Algerian" panose="04020705040A02060702" pitchFamily="82" charset="0"/>
              </a:rPr>
              <a:t>Premier ou Ancien Testament</a:t>
            </a:r>
            <a:r>
              <a:rPr lang="fr-CA" sz="5000" cap="all">
                <a:solidFill>
                  <a:schemeClr val="accent3">
                    <a:lumMod val="50000"/>
                  </a:schemeClr>
                </a:solidFill>
                <a:latin typeface="Algerian" panose="04020705040A02060702" pitchFamily="82" charset="0"/>
              </a:rPr>
              <a:t/>
            </a:r>
            <a:br>
              <a:rPr lang="fr-CA" sz="5000" cap="all">
                <a:solidFill>
                  <a:schemeClr val="accent3">
                    <a:lumMod val="50000"/>
                  </a:schemeClr>
                </a:solidFill>
                <a:latin typeface="Algerian" panose="04020705040A02060702" pitchFamily="82" charset="0"/>
              </a:rPr>
            </a:br>
            <a:r>
              <a:rPr lang="fr-FR" sz="3300">
                <a:solidFill>
                  <a:schemeClr val="accent5">
                    <a:lumMod val="75000"/>
                  </a:schemeClr>
                </a:solidFill>
                <a:latin typeface="Abadi" panose="020B0604020104020204" pitchFamily="34" charset="0"/>
                <a:ea typeface="MS PGothic" panose="020B0600070205080204" pitchFamily="34" charset="-128"/>
              </a:rPr>
              <a:t>Dans l’Ancien Testament, on lit l’histoire du peuple de Dieu avec qui Dieu veut faire alliance. </a:t>
            </a:r>
            <a:endParaRPr lang="fr-CA" sz="3300">
              <a:solidFill>
                <a:schemeClr val="accent5">
                  <a:lumMod val="75000"/>
                </a:schemeClr>
              </a:solidFill>
            </a:endParaRPr>
          </a:p>
        </p:txBody>
      </p:sp>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EEAF74-D4DB-4CE5-B7A2-1A4B325D580A}"/>
              </a:ext>
            </a:extLst>
          </p:cNvPr>
          <p:cNvSpPr/>
          <p:nvPr/>
        </p:nvSpPr>
        <p:spPr>
          <a:xfrm>
            <a:off x="751984" y="2252974"/>
            <a:ext cx="7632848" cy="4431983"/>
          </a:xfrm>
          <a:prstGeom prst="rect">
            <a:avLst/>
          </a:prstGeom>
          <a:solidFill>
            <a:schemeClr val="bg2">
              <a:lumMod val="20000"/>
              <a:lumOff val="80000"/>
              <a:alpha val="50000"/>
            </a:schemeClr>
          </a:solidFill>
        </p:spPr>
        <p:txBody>
          <a:bodyPr wrap="square">
            <a:spAutoFit/>
          </a:bodyPr>
          <a:lstStyle/>
          <a:p>
            <a:pPr algn="ctr"/>
            <a:r>
              <a:rPr lang="fr-FR" sz="2400" dirty="0">
                <a:solidFill>
                  <a:srgbClr val="000000"/>
                </a:solidFill>
                <a:latin typeface="Abadi" panose="020B0604020104020204" pitchFamily="34" charset="0"/>
                <a:ea typeface="MS PGothic" panose="020B0600070205080204" pitchFamily="34" charset="-128"/>
              </a:rPr>
              <a:t>« C’est parce qu’elle n’est pas respectée que l’Alliance est source d’histoire(s). Ainsi, dans l’Ancien Testament, on trouve non seulement les projets de Dieu, ses directives, mais aussi les trahisons de l’humanité et ses échecs, ses joies et ses succès. […] Parce que l’Ancien Testament raconte l’histoire du peuple hébreu, seuls ses voisins les plus proches sont mentionnés, ou ceux avec lesquels il a dû en découdre! Il ne rapporte pas l’histoire de l’humanité tout entière, mais à travers les péripéties de l’histoire entre Dieu et ce peuple, tout lecteur peut se reconnaître et se sentir concerné. </a:t>
            </a:r>
          </a:p>
          <a:p>
            <a:pPr algn="r"/>
            <a:r>
              <a:rPr lang="fr-FR" i="1" dirty="0">
                <a:solidFill>
                  <a:srgbClr val="000000"/>
                </a:solidFill>
                <a:latin typeface="Noto Sans"/>
              </a:rPr>
              <a:t>ZeBible, l’autre expérience, p. 26</a:t>
            </a:r>
            <a:endParaRPr lang="fr-CA" i="1" dirty="0"/>
          </a:p>
        </p:txBody>
      </p:sp>
      <p:pic>
        <p:nvPicPr>
          <p:cNvPr id="5" name="Graphique 4"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6A4ACD-DDFD-49E4-A089-7AEE624E03A4}"/>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148338" y="1916832"/>
            <a:ext cx="1097280" cy="1097280"/>
          </a:xfrm>
          <a:prstGeom prst="rect">
            <a:avLst/>
          </a:prstGeom>
        </p:spPr>
      </p:pic>
      <p:pic>
        <p:nvPicPr>
          <p:cNvPr id="6" name="Graphique 5"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9A15C6-A0B8-489A-A38F-201451156395}"/>
              </a:ext>
            </a:extLst>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7"/>
              </a:ext>
            </a:extLst>
          </a:blip>
          <a:stretch>
            <a:fillRect/>
          </a:stretch>
        </p:blipFill>
        <p:spPr>
          <a:xfrm>
            <a:off x="8161106" y="5789776"/>
            <a:ext cx="1097280" cy="10972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66388639"/>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EEAF74-D4DB-4CE5-B7A2-1A4B325D580A}"/>
              </a:ext>
            </a:extLst>
          </p:cNvPr>
          <p:cNvSpPr/>
          <p:nvPr/>
        </p:nvSpPr>
        <p:spPr>
          <a:xfrm>
            <a:off x="179512" y="3126951"/>
            <a:ext cx="8784976" cy="3477875"/>
          </a:xfrm>
          <a:prstGeom prst="rect">
            <a:avLst/>
          </a:prstGeom>
          <a:solidFill>
            <a:schemeClr val="bg2">
              <a:lumMod val="20000"/>
              <a:lumOff val="80000"/>
              <a:alpha val="50000"/>
            </a:schemeClr>
          </a:solidFill>
        </p:spPr>
        <p:txBody>
          <a:bodyPr wrap="square">
            <a:spAutoFit/>
          </a:bodyPr>
          <a:lstStyle/>
          <a:p>
            <a:pPr algn="just"/>
            <a:r>
              <a:rPr lang="fr-FR" sz="2200" b="1" baseline="30000">
                <a:solidFill>
                  <a:prstClr val="black"/>
                </a:solidFill>
                <a:latin typeface="Avenir Next LT Pro" panose="020B0504020202020204" pitchFamily="34" charset="0"/>
              </a:rPr>
              <a:t>31</a:t>
            </a:r>
            <a:r>
              <a:rPr lang="fr-FR" sz="2200">
                <a:solidFill>
                  <a:prstClr val="black"/>
                </a:solidFill>
                <a:latin typeface="Avenir Next LT Pro" panose="020B0504020202020204" pitchFamily="34" charset="0"/>
              </a:rPr>
              <a:t> Voici venir des jours – oracle du Seigneur –, où je conclurai avec la maison d’Israël et avec la maison de Juda une alliance nouvelle. </a:t>
            </a:r>
            <a:r>
              <a:rPr lang="fr-FR" sz="2200" b="1" baseline="30000">
                <a:solidFill>
                  <a:prstClr val="black"/>
                </a:solidFill>
                <a:latin typeface="Avenir Next LT Pro" panose="020B0504020202020204" pitchFamily="34" charset="0"/>
              </a:rPr>
              <a:t>32</a:t>
            </a:r>
            <a:r>
              <a:rPr lang="fr-FR" sz="2200">
                <a:solidFill>
                  <a:prstClr val="black"/>
                </a:solidFill>
                <a:latin typeface="Avenir Next LT Pro" panose="020B0504020202020204" pitchFamily="34" charset="0"/>
              </a:rPr>
              <a:t> Ce ne sera pas comme l’Alliance que j’ai conclue avec leurs pères, le jour où je les ai pris par la main pour les faire sortir du pays d’Égypte : mon alliance, c’est eux qui l’ont rompue, alors que moi, j’étais leur maître – oracle du Seigneur. </a:t>
            </a:r>
            <a:r>
              <a:rPr lang="fr-FR" sz="2200" b="1" baseline="30000">
                <a:solidFill>
                  <a:prstClr val="black"/>
                </a:solidFill>
                <a:latin typeface="Avenir Next LT Pro" panose="020B0504020202020204" pitchFamily="34" charset="0"/>
              </a:rPr>
              <a:t>33</a:t>
            </a:r>
            <a:r>
              <a:rPr lang="fr-FR" sz="2200">
                <a:solidFill>
                  <a:prstClr val="black"/>
                </a:solidFill>
                <a:latin typeface="Avenir Next LT Pro" panose="020B0504020202020204" pitchFamily="34" charset="0"/>
              </a:rPr>
              <a:t> Mais voici quelle sera l’Alliance que je conclurai avec la maison d’Israël quand ces jours-là seront passés – oracle du Seigneur. Je mettrai ma Loi au plus profond d’eux-mêmes ; je l’inscrirai sur leur cœur. Je serai leur Dieu, et ils seront mon peuple. (Jr 31, 31-33)</a:t>
            </a:r>
            <a:endParaRPr lang="fr-CA" sz="2200" i="1"/>
          </a:p>
        </p:txBody>
      </p:sp>
      <p:pic>
        <p:nvPicPr>
          <p:cNvPr id="9" name="Image 8">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7BA3B08D-ECE7-463A-A27C-44D6917B94B4}"/>
              </a:ext>
            </a:extLst>
          </p:cNvPr>
          <p:cNvPicPr>
            <a:picLocks noChangeAspect="1"/>
          </p:cNvPicPr>
          <p:nvPr/>
        </p:nvPicPr>
        <p:blipFill rotWithShape="1">
          <a:blip r:embed="rId3" cstate="email">
            <a:alphaModFix/>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10189" y="282710"/>
            <a:ext cx="8784976" cy="2844242"/>
          </a:xfrm>
          <a:prstGeom prst="rect">
            <a:avLst/>
          </a:prstGeom>
          <a:ln>
            <a:noFill/>
          </a:ln>
          <a:effectLst>
            <a:softEdge rad="112500"/>
          </a:effec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0154050"/>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1E01C5-0B29-459F-BEEE-47249891411C}"/>
              </a:ext>
            </a:extLst>
          </p:cNvPr>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116526" y="213081"/>
            <a:ext cx="8910948" cy="6431837"/>
          </a:xfrm>
          <a:prstGeom prst="rect">
            <a:avLst/>
          </a:prstGeom>
          <a:ln>
            <a:noFill/>
          </a:ln>
          <a:effectLst>
            <a:softEdge rad="112500"/>
          </a:effectLst>
        </p:spPr>
      </p:pic>
      <p:sp>
        <p:nvSpPr>
          <p:cNvPr id="12" name="Titre 2">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F908CFC-18A8-4DD0-930B-4044266588F6}"/>
              </a:ext>
            </a:extLst>
          </p:cNvPr>
          <p:cNvSpPr>
            <a:spLocks noGrp="1"/>
          </p:cNvSpPr>
          <p:nvPr>
            <p:ph type="title"/>
          </p:nvPr>
        </p:nvSpPr>
        <p:spPr>
          <a:xfrm>
            <a:off x="109342" y="240677"/>
            <a:ext cx="8918132" cy="1820171"/>
          </a:xfrm>
          <a:solidFill>
            <a:schemeClr val="accent5">
              <a:alpha val="60000"/>
            </a:schemeClr>
          </a:solidFill>
        </p:spPr>
        <p:txBody>
          <a:bodyPr>
            <a:normAutofit fontScale="90000"/>
          </a:bodyPr>
          <a:lstStyle/>
          <a:p>
            <a:pPr algn="ctr"/>
            <a:r>
              <a:rPr lang="fr-CA" sz="4700" cap="all">
                <a:solidFill>
                  <a:schemeClr val="accent3"/>
                </a:solidFill>
                <a:latin typeface="Algerian" panose="04020705040A02060702" pitchFamily="82" charset="0"/>
              </a:rPr>
              <a:t>Deuxième ou nouveau Testament</a:t>
            </a:r>
            <a:r>
              <a:rPr lang="fr-CA">
                <a:solidFill>
                  <a:schemeClr val="accent3">
                    <a:lumMod val="50000"/>
                  </a:schemeClr>
                </a:solidFill>
              </a:rPr>
              <a:t/>
            </a:r>
            <a:br>
              <a:rPr lang="fr-CA">
                <a:solidFill>
                  <a:schemeClr val="accent3">
                    <a:lumMod val="50000"/>
                  </a:schemeClr>
                </a:solidFill>
              </a:rPr>
            </a:br>
            <a:r>
              <a:rPr lang="fr-FR" sz="3300">
                <a:solidFill>
                  <a:schemeClr val="accent5">
                    <a:lumMod val="75000"/>
                  </a:schemeClr>
                </a:solidFill>
                <a:latin typeface="Abadi" panose="020B0604020104020204" pitchFamily="34" charset="0"/>
                <a:ea typeface="MS PGothic" panose="020B0600070205080204" pitchFamily="34" charset="-128"/>
              </a:rPr>
              <a:t>Dans le Nouveau Testament, </a:t>
            </a:r>
            <a:br>
              <a:rPr lang="fr-FR" sz="3300">
                <a:solidFill>
                  <a:schemeClr val="accent5">
                    <a:lumMod val="75000"/>
                  </a:schemeClr>
                </a:solidFill>
                <a:latin typeface="Abadi" panose="020B0604020104020204" pitchFamily="34" charset="0"/>
                <a:ea typeface="MS PGothic" panose="020B0600070205080204" pitchFamily="34" charset="-128"/>
              </a:rPr>
            </a:br>
            <a:r>
              <a:rPr lang="fr-FR" sz="3300">
                <a:solidFill>
                  <a:schemeClr val="accent5">
                    <a:lumMod val="75000"/>
                  </a:schemeClr>
                </a:solidFill>
                <a:latin typeface="Abadi" panose="020B0604020104020204" pitchFamily="34" charset="0"/>
                <a:ea typeface="MS PGothic" panose="020B0600070205080204" pitchFamily="34" charset="-128"/>
              </a:rPr>
              <a:t>Dieu fait une nouvelle alliance avec son peuple.</a:t>
            </a:r>
            <a:endParaRPr lang="fr-CA" sz="3300">
              <a:solidFill>
                <a:schemeClr val="accent5">
                  <a:lumMod val="75000"/>
                </a:schemeClr>
              </a:solidFill>
              <a:latin typeface="Abadi" panose="020B0604020104020204" pitchFamily="34" charset="0"/>
              <a:ea typeface="MS PGothic" panose="020B0600070205080204" pitchFamily="34" charset="-128"/>
            </a:endParaRPr>
          </a:p>
        </p:txBody>
      </p:sp>
      <p:sp>
        <p:nvSpPr>
          <p:cNvPr id="2" name="Rectangle 1">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ACEEAF74-D4DB-4CE5-B7A2-1A4B325D580A}"/>
              </a:ext>
            </a:extLst>
          </p:cNvPr>
          <p:cNvSpPr/>
          <p:nvPr/>
        </p:nvSpPr>
        <p:spPr>
          <a:xfrm>
            <a:off x="896000" y="2246896"/>
            <a:ext cx="7344816" cy="4370427"/>
          </a:xfrm>
          <a:prstGeom prst="rect">
            <a:avLst/>
          </a:prstGeom>
          <a:solidFill>
            <a:schemeClr val="bg2">
              <a:lumMod val="20000"/>
              <a:lumOff val="80000"/>
              <a:alpha val="50000"/>
            </a:schemeClr>
          </a:solidFill>
        </p:spPr>
        <p:txBody>
          <a:bodyPr wrap="square">
            <a:spAutoFit/>
          </a:bodyPr>
          <a:lstStyle/>
          <a:p>
            <a:pPr algn="ctr"/>
            <a:r>
              <a:rPr lang="fr-FR" sz="2600" dirty="0">
                <a:solidFill>
                  <a:srgbClr val="000000"/>
                </a:solidFill>
                <a:latin typeface="Abadi" panose="020B0604020104020204" pitchFamily="34" charset="0"/>
                <a:ea typeface="MS PGothic" panose="020B0600070205080204" pitchFamily="34" charset="-128"/>
              </a:rPr>
              <a:t>Jésus, par sa mort et sa résurrection, porte à son plein accomplissement ce temps du pardon et de la connaissance de Dieu. Le Nouveau Testament déploie cette nouvelle alliance. Les Évangiles disent comment Jésus a vécu parmi les humains, ce qu’il a dit, ce qu’il a fait. Les Actes des Apôtres racontent comment cette alliance nouvelle s’est propagée jusqu’aux extrémités de la terre; les lettres ou épîtres rendent compte des défis que les premiers chrétiens ont dû surmonter. </a:t>
            </a:r>
          </a:p>
          <a:p>
            <a:pPr algn="r"/>
            <a:r>
              <a:rPr lang="fr-FR" i="1" dirty="0">
                <a:solidFill>
                  <a:srgbClr val="000000"/>
                </a:solidFill>
                <a:latin typeface="Noto Sans"/>
              </a:rPr>
              <a:t>ZeBible, l’autre expérience, p. 26</a:t>
            </a:r>
            <a:endParaRPr lang="fr-CA" i="1" dirty="0"/>
          </a:p>
        </p:txBody>
      </p:sp>
      <p:pic>
        <p:nvPicPr>
          <p:cNvPr id="5" name="Graphique 4" descr="Guillemet ouvert">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8B6A4ACD-DDFD-49E4-A089-7AEE624E03A4}"/>
              </a:ext>
            </a:extLst>
          </p:cNvPr>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5"/>
              </a:ext>
            </a:extLst>
          </a:blip>
          <a:stretch>
            <a:fillRect/>
          </a:stretch>
        </p:blipFill>
        <p:spPr>
          <a:xfrm>
            <a:off x="-34211" y="1916832"/>
            <a:ext cx="1097280" cy="1097280"/>
          </a:xfrm>
          <a:prstGeom prst="rect">
            <a:avLst/>
          </a:prstGeom>
        </p:spPr>
      </p:pic>
      <p:pic>
        <p:nvPicPr>
          <p:cNvPr id="6" name="Graphique 5" descr="Guillemet fermé">
            <a:extLst>
              <a:ext uri="{FF2B5EF4-FFF2-40B4-BE49-F238E27FC236}">
                <a16:creationId xmlns:a16="http://schemas.microsoft.com/office/drawing/2014/main" xmlns:p="http://schemas.openxmlformats.org/presentationml/2006/main" xmlns:r="http://schemas.openxmlformats.org/officeDocument/2006/relationships" xmlns:a="http://schemas.openxmlformats.org/drawingml/2006/main" xmlns="" id="{0B9A15C6-A0B8-489A-A38F-201451156395}"/>
              </a:ext>
            </a:extLst>
          </p:cNvPr>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 uri="{96DAC541-7B7A-43D3-8B79-37D633B846F1}">
                <asvg:svgBlip xmlns:asvg="http://schemas.microsoft.com/office/drawing/2016/SVG/main" xmlns:p="http://schemas.openxmlformats.org/presentationml/2006/main" xmlns:r="http://schemas.openxmlformats.org/officeDocument/2006/relationships" xmlns:a="http://schemas.openxmlformats.org/drawingml/2006/main" xmlns="" r:embed="rId7"/>
              </a:ext>
            </a:extLst>
          </a:blip>
          <a:stretch>
            <a:fillRect/>
          </a:stretch>
        </p:blipFill>
        <p:spPr>
          <a:xfrm>
            <a:off x="8080931" y="5780112"/>
            <a:ext cx="1097280" cy="109728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666868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ier">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1_Papier">
  <a:themeElements>
    <a:clrScheme name="Human">
      <a:dk1>
        <a:sysClr val="windowText" lastClr="000000"/>
      </a:dk1>
      <a:lt1>
        <a:sysClr val="window" lastClr="FFFFFF"/>
      </a:lt1>
      <a:dk2>
        <a:srgbClr val="795339"/>
      </a:dk2>
      <a:lt2>
        <a:srgbClr val="F7EEDD"/>
      </a:lt2>
      <a:accent1>
        <a:srgbClr val="AD2E27"/>
      </a:accent1>
      <a:accent2>
        <a:srgbClr val="3F3D66"/>
      </a:accent2>
      <a:accent3>
        <a:srgbClr val="17517A"/>
      </a:accent3>
      <a:accent4>
        <a:srgbClr val="877E48"/>
      </a:accent4>
      <a:accent5>
        <a:srgbClr val="AF8B1E"/>
      </a:accent5>
      <a:accent6>
        <a:srgbClr val="A35E21"/>
      </a:accent6>
      <a:hlink>
        <a:srgbClr val="9B7300"/>
      </a:hlink>
      <a:folHlink>
        <a:srgbClr val="D6A73B"/>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5560</Words>
  <Application>Microsoft Office PowerPoint</Application>
  <PresentationFormat>Présentation à l'écran (4:3)</PresentationFormat>
  <Paragraphs>415</Paragraphs>
  <Slides>43</Slides>
  <Notes>43</Notes>
  <HiddenSlides>0</HiddenSlides>
  <MMClips>0</MMClips>
  <ScaleCrop>false</ScaleCrop>
  <HeadingPairs>
    <vt:vector size="4" baseType="variant">
      <vt:variant>
        <vt:lpstr>Modèle de conception</vt:lpstr>
      </vt:variant>
      <vt:variant>
        <vt:i4>2</vt:i4>
      </vt:variant>
      <vt:variant>
        <vt:lpstr>Titres des diapositives</vt:lpstr>
      </vt:variant>
      <vt:variant>
        <vt:i4>43</vt:i4>
      </vt:variant>
    </vt:vector>
  </HeadingPairs>
  <TitlesOfParts>
    <vt:vector size="45" baseType="lpstr">
      <vt:lpstr>Papier</vt:lpstr>
      <vt:lpstr>1_Papier</vt:lpstr>
      <vt:lpstr>Diapositive 1</vt:lpstr>
      <vt:lpstr>Objectifs de la rencontre</vt:lpstr>
      <vt:lpstr>Voici une Bible!</vt:lpstr>
      <vt:lpstr>1. La Bible,  un premier regard …</vt:lpstr>
      <vt:lpstr>Diapositive 5</vt:lpstr>
      <vt:lpstr> La Bible n’est pas un livre,    mais une bibliothèque!</vt:lpstr>
      <vt:lpstr>Premier ou Ancien Testament Dans l’Ancien Testament, on lit l’histoire du peuple de Dieu avec qui Dieu veut faire alliance. </vt:lpstr>
      <vt:lpstr>Diapositive 8</vt:lpstr>
      <vt:lpstr>Deuxième ou nouveau Testament Dans le Nouveau Testament,  Dieu fait une nouvelle alliance avec son peuple.</vt:lpstr>
      <vt:lpstr>Diapositive 10</vt:lpstr>
      <vt:lpstr>Il était une foi …</vt:lpstr>
      <vt:lpstr>Quels sortes de récits?</vt:lpstr>
      <vt:lpstr> </vt:lpstr>
      <vt:lpstr>Diapositive 14</vt:lpstr>
      <vt:lpstr>Diapositive 15</vt:lpstr>
      <vt:lpstr> </vt:lpstr>
      <vt:lpstr>Chercher à l’aide d’une référence biblique: </vt:lpstr>
      <vt:lpstr>Diapositive 18</vt:lpstr>
      <vt:lpstr>Gn 2, 7</vt:lpstr>
      <vt:lpstr>Compliquons un peu les choses:</vt:lpstr>
      <vt:lpstr>Diapositive 21</vt:lpstr>
      <vt:lpstr>Diapositive 22</vt:lpstr>
      <vt:lpstr>Quelle Bible choisir parmi les différentes sortes disponibles?</vt:lpstr>
      <vt:lpstr>   L’ordre des livres varie →  et même des ajouts →</vt:lpstr>
      <vt:lpstr>Version Intégrale:  Notes en bas de page</vt:lpstr>
      <vt:lpstr>Diapositive 26</vt:lpstr>
      <vt:lpstr>Différentes traductions de Mt 4,23,    différentes interprétations!</vt:lpstr>
      <vt:lpstr>Différentes traductions de Mt 4,23,    différentes interprétations!</vt:lpstr>
      <vt:lpstr>La Bible dans la liturgie …</vt:lpstr>
      <vt:lpstr>Diapositive 30</vt:lpstr>
      <vt:lpstr>Diapositive 31</vt:lpstr>
      <vt:lpstr>Diapositive 32</vt:lpstr>
      <vt:lpstr>Diapositive 33</vt:lpstr>
      <vt:lpstr>Diapositive 34</vt:lpstr>
      <vt:lpstr>Diapositive 35</vt:lpstr>
      <vt:lpstr>Diapositive 36</vt:lpstr>
      <vt:lpstr>Diapositive 37</vt:lpstr>
      <vt:lpstr>Un temps de prière … </vt:lpstr>
      <vt:lpstr>Diapositive 39</vt:lpstr>
      <vt:lpstr>Diapositive 40</vt:lpstr>
      <vt:lpstr>Diapositive 41</vt:lpstr>
      <vt:lpstr>Évaluation</vt:lpstr>
      <vt:lpstr>Diapositive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Bible?  Une Bibliothèque!</dc:title>
  <dc:creator>Lyne Groulx</dc:creator>
  <cp:lastModifiedBy>Josée Richard</cp:lastModifiedBy>
  <cp:revision>3</cp:revision>
  <dcterms:created xsi:type="dcterms:W3CDTF">2020-09-16T16:11:33Z</dcterms:created>
  <dcterms:modified xsi:type="dcterms:W3CDTF">2020-09-16T16:21:18Z</dcterms:modified>
</cp:coreProperties>
</file>