
<file path=[Content_Types].xml><?xml version="1.0" encoding="utf-8"?>
<Types xmlns="http://schemas.openxmlformats.org/package/2006/content-types">
  <Override PartName="/ppt/slides/slide14.xml" ContentType="application/vnd.openxmlformats-officedocument.presentationml.slide+xml"/>
  <Override PartName="/ppt/slideLayouts/slideLayout8.xml" ContentType="application/vnd.openxmlformats-officedocument.presentationml.slideLayout+xml"/>
  <Override PartName="/ppt/slides/slide33.xml" ContentType="application/vnd.openxmlformats-officedocument.presentationml.slide+xml"/>
  <Override PartName="/ppt/notesSlides/notesSlide30.xml" ContentType="application/vnd.openxmlformats-officedocument.presentationml.notesSlide+xml"/>
  <Default Extension="bin" ContentType="application/vnd.openxmlformats-officedocument.presentationml.printerSettings"/>
  <Override PartName="/ppt/notesSlides/notesSlide13.xml" ContentType="application/vnd.openxmlformats-officedocument.presentationml.notesSlide+xml"/>
  <Override PartName="/ppt/notesSlides/notesSlide29.xml" ContentType="application/vnd.openxmlformats-officedocument.presentationml.notesSlide+xml"/>
  <Override PartName="/ppt/notesSlides/notesSlide2.xml" ContentType="application/vnd.openxmlformats-officedocument.presentationml.notesSlide+xml"/>
  <Override PartName="/ppt/slides/slide18.xml" ContentType="application/vnd.openxmlformats-officedocument.presentationml.slide+xml"/>
  <Override PartName="/ppt/slides/slide37.xml" ContentType="application/vnd.openxmlformats-officedocument.presentationml.slide+xml"/>
  <Override PartName="/ppt/slides/slide3.xml" ContentType="application/vnd.openxmlformats-officedocument.presentationml.slide+xml"/>
  <Override PartName="/ppt/notesSlides/notesSlide34.xml" ContentType="application/vnd.openxmlformats-officedocument.presentationml.notesSlide+xml"/>
  <Override PartName="/ppt/slideLayouts/slideLayout1.xml" ContentType="application/vnd.openxmlformats-officedocument.presentationml.slideLayout+xml"/>
  <Override PartName="/ppt/slides/slide23.xml" ContentType="application/vnd.openxmlformats-officedocument.presentationml.slide+xml"/>
  <Override PartName="/ppt/slides/slide42.xml" ContentType="application/vnd.openxmlformats-officedocument.presentationml.slide+xml"/>
  <Override PartName="/ppt/theme/theme1.xml" ContentType="application/vnd.openxmlformats-officedocument.theme+xml"/>
  <Default Extension="svg" ContentType="image/svg+xml"/>
  <Override PartName="/ppt/slideLayouts/slideLayout10.xml" ContentType="application/vnd.openxmlformats-officedocument.presentationml.slideLayout+xml"/>
  <Override PartName="/ppt/diagrams/layout1.xml" ContentType="application/vnd.openxmlformats-officedocument.drawingml.diagramLayout+xml"/>
  <Override PartName="/ppt/notesSlides/notesSlide17.xml" ContentType="application/vnd.openxmlformats-officedocument.presentationml.notesSlide+xml"/>
  <Override PartName="/ppt/notesSlides/notesSlide36.xml" ContentType="application/vnd.openxmlformats-officedocument.presentationml.notesSlide+xml"/>
  <Override PartName="/ppt/notesSlides/notesSlide6.xml" ContentType="application/vnd.openxmlformats-officedocument.presentationml.notesSlide+xml"/>
  <Override PartName="/ppt/diagrams/quickStyle1.xml" ContentType="application/vnd.openxmlformats-officedocument.drawingml.diagramStyle+xml"/>
  <Override PartName="/ppt/notesSlides/notesSlide22.xml" ContentType="application/vnd.openxmlformats-officedocument.presentationml.notesSlide+xml"/>
  <Override PartName="/ppt/slides/slide7.xml" ContentType="application/vnd.openxmlformats-officedocument.presentationml.slide+xml"/>
  <Override PartName="/ppt/slideLayouts/slideLayout5.xml" ContentType="application/vnd.openxmlformats-officedocument.presentationml.slideLayout+xml"/>
  <Override PartName="/ppt/slides/slide30.xml" ContentType="application/vnd.openxmlformats-officedocument.presentationml.slide+xml"/>
  <Override PartName="/ppt/slides/slide27.xml" ContentType="application/vnd.openxmlformats-officedocument.presentationml.slide+xml"/>
  <Override PartName="/ppt/slides/slide11.xml" ContentType="application/vnd.openxmlformats-officedocument.presentationml.slide+xml"/>
  <Default Extension="tiff" ContentType="image/tiff"/>
  <Override PartName="/ppt/notesSlides/notesSlide41.xml" ContentType="application/vnd.openxmlformats-officedocument.presentationml.notesSlide+xml"/>
  <Override PartName="/ppt/notesSlides/notesSlide8.xml" ContentType="application/vnd.openxmlformats-officedocument.presentationml.notesSlide+xml"/>
  <Override PartName="/ppt/notesSlides/notesSlide26.xml" ContentType="application/vnd.openxmlformats-officedocument.presentationml.notesSlide+xml"/>
  <Override PartName="/ppt/slideLayouts/slideLayout9.xml" ContentType="application/vnd.openxmlformats-officedocument.presentationml.slideLayout+xml"/>
  <Override PartName="/ppt/slides/slide34.xml" ContentType="application/vnd.openxmlformats-officedocument.presentationml.slide+xml"/>
  <Override PartName="/ppt/slides/slide15.xml" ContentType="application/vnd.openxmlformats-officedocument.presentationml.slide+xml"/>
  <Override PartName="/ppt/notesSlides/notesSlide31.xml" ContentType="application/vnd.openxmlformats-officedocument.presentationml.notesSlide+xml"/>
  <Override PartName="/ppt/slides/slide20.xml" ContentType="application/vnd.openxmlformats-officedocument.presentationml.slide+xml"/>
  <Override PartName="/ppt/presProps.xml" ContentType="application/vnd.openxmlformats-officedocument.presentationml.presProps+xml"/>
  <Override PartName="/ppt/notesSlides/notesSlide14.xml" ContentType="application/vnd.openxmlformats-officedocument.presentationml.notesSlide+xml"/>
  <Override PartName="/ppt/notesSlides/notesSlide3.xml" ContentType="application/vnd.openxmlformats-officedocument.presentationml.notesSlide+xml"/>
  <Override PartName="/ppt/slides/slide19.xml" ContentType="application/vnd.openxmlformats-officedocument.presentationml.slide+xml"/>
  <Override PartName="/ppt/slides/slide38.xml" ContentType="application/vnd.openxmlformats-officedocument.presentationml.slide+xml"/>
  <Override PartName="/ppt/slides/slide4.xml" ContentType="application/vnd.openxmlformats-officedocument.presentationml.slide+xml"/>
  <Override PartName="/ppt/notesSlides/notesSlide35.xml" ContentType="application/vnd.openxmlformats-officedocument.presentationml.notesSlide+xml"/>
  <Override PartName="/ppt/slideLayouts/slideLayout2.xml" ContentType="application/vnd.openxmlformats-officedocument.presentationml.slideLayout+xml"/>
  <Override PartName="/ppt/slides/slide24.xml" ContentType="application/vnd.openxmlformats-officedocument.presentationml.slide+xml"/>
  <Override PartName="/ppt/theme/theme2.xml" ContentType="application/vnd.openxmlformats-officedocument.theme+xml"/>
  <Override PartName="/ppt/slideLayouts/slideLayout11.xml" ContentType="application/vnd.openxmlformats-officedocument.presentationml.slideLayout+xml"/>
  <Override PartName="/ppt/notesSlides/notesSlide18.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ppt/notesSlides/notesSlide7.xml" ContentType="application/vnd.openxmlformats-officedocument.presentationml.notesSlide+xml"/>
  <Default Extension="jpeg" ContentType="image/jpeg"/>
  <Override PartName="/ppt/notesSlides/notesSlide23.xml" ContentType="application/vnd.openxmlformats-officedocument.presentationml.notesSlide+xml"/>
  <Override PartName="/ppt/slides/slide8.xml" ContentType="application/vnd.openxmlformats-officedocument.presentationml.slide+xml"/>
  <Override PartName="/ppt/slides/slide12.xml" ContentType="application/vnd.openxmlformats-officedocument.presentationml.slide+xml"/>
  <Override PartName="/ppt/notesSlides/notesSlide42.xml" ContentType="application/vnd.openxmlformats-officedocument.presentationml.notesSlide+xml"/>
  <Override PartName="/ppt/slides/slide28.xml" ContentType="application/vnd.openxmlformats-officedocument.presentationml.slide+xml"/>
  <Override PartName="/ppt/slideLayouts/slideLayout6.xml" ContentType="application/vnd.openxmlformats-officedocument.presentationml.slideLayout+xml"/>
  <Override PartName="/ppt/slides/slide31.xml" ContentType="application/vnd.openxmlformats-officedocument.presentationml.slide+xml"/>
  <Override PartName="/ppt/notesSlides/notesSlide9.xml" ContentType="application/vnd.openxmlformats-officedocument.presentationml.notesSlide+xml"/>
  <Override PartName="/ppt/notesSlides/notesSlide11.xml" ContentType="application/vnd.openxmlformats-officedocument.presentationml.notesSlide+xml"/>
  <Default Extension="rels" ContentType="application/vnd.openxmlformats-package.relationships+xml"/>
  <Override PartName="/ppt/notesSlides/notesSlide27.xml" ContentType="application/vnd.openxmlformats-officedocument.presentationml.notesSlide+xml"/>
  <Override PartName="/ppt/changesInfos/changesInfo1.xml" ContentType="application/vnd.ms-powerpoint.changesinfo+xml"/>
  <Override PartName="/ppt/slides/slide16.xml" ContentType="application/vnd.openxmlformats-officedocument.presentationml.slide+xml"/>
  <Override PartName="/ppt/slides/slide35.xml" ContentType="application/vnd.openxmlformats-officedocument.presentationml.slide+xml"/>
  <Override PartName="/ppt/slides/slide1.xml" ContentType="application/vnd.openxmlformats-officedocument.presentationml.slide+xml"/>
  <Override PartName="/ppt/notesSlides/notesSlide32.xml" ContentType="application/vnd.openxmlformats-officedocument.presentationml.notesSlide+xml"/>
  <Override PartName="/ppt/slides/slide21.xml" ContentType="application/vnd.openxmlformats-officedocument.presentationml.slide+xml"/>
  <Override PartName="/ppt/slides/slide40.xml" ContentType="application/vnd.openxmlformats-officedocument.presentationml.slide+xml"/>
  <Override PartName="/ppt/diagrams/drawing1.xml" ContentType="application/vnd.ms-office.drawingml.diagramDrawing+xml"/>
  <Override PartName="/ppt/notesSlides/notesSlide15.xml" ContentType="application/vnd.openxmlformats-officedocument.presentationml.notesSlide+xml"/>
  <Override PartName="/ppt/notesSlides/notesSlide4.xml" ContentType="application/vnd.openxmlformats-officedocument.presentationml.notesSlide+xml"/>
  <Override PartName="/ppt/slides/slide39.xml" ContentType="application/vnd.openxmlformats-officedocument.presentationml.slide+xml"/>
  <Override PartName="/ppt/notesSlides/notesSlide20.xml" ContentType="application/vnd.openxmlformats-officedocument.presentationml.notesSlide+xml"/>
  <Override PartName="/ppt/slides/slide5.xml" ContentType="application/vnd.openxmlformats-officedocument.presentationml.slide+xml"/>
  <Override PartName="/ppt/slideMasters/slideMaster1.xml" ContentType="application/vnd.openxmlformats-officedocument.presentationml.slideMaster+xml"/>
  <Override PartName="/ppt/slideLayouts/slideLayout3.xml" ContentType="application/vnd.openxmlformats-officedocument.presentationml.slideLayout+xml"/>
  <Override PartName="/ppt/slides/slide25.xml" ContentType="application/vnd.openxmlformats-officedocument.presentationml.slide+xml"/>
  <Override PartName="/ppt/notesSlides/notesSlide19.xml" ContentType="application/vnd.openxmlformats-officedocument.presentationml.notesSlide+xml"/>
  <Override PartName="/ppt/notesSlides/notesSlide38.xml" ContentType="application/vnd.openxmlformats-officedocument.presentationml.notesSlide+xml"/>
  <Override PartName="/ppt/notesSlides/notesSlide24.xml" ContentType="application/vnd.openxmlformats-officedocument.presentationml.notesSlide+xml"/>
  <Override PartName="/ppt/slides/slide9.xml" ContentType="application/vnd.openxmlformats-officedocument.presentationml.slide+xml"/>
  <Override PartName="/ppt/slides/slide13.xml" ContentType="application/vnd.openxmlformats-officedocument.presentationml.slide+xml"/>
  <Default Extension="xml" ContentType="application/xml"/>
  <Override PartName="/ppt/diagrams/colors1.xml" ContentType="application/vnd.openxmlformats-officedocument.drawingml.diagramColors+xml"/>
  <Override PartName="/ppt/tableStyles.xml" ContentType="application/vnd.openxmlformats-officedocument.presentationml.tableStyles+xml"/>
  <Override PartName="/ppt/notesSlides/notesSlide10.xml" ContentType="application/vnd.openxmlformats-officedocument.presentationml.notesSlide+xml"/>
  <Override PartName="/ppt/slideLayouts/slideLayout7.xml" ContentType="application/vnd.openxmlformats-officedocument.presentationml.slideLayout+xml"/>
  <Override PartName="/docProps/app.xml" ContentType="application/vnd.openxmlformats-officedocument.extended-properties+xml"/>
  <Override PartName="/ppt/slides/slide32.xml" ContentType="application/vnd.openxmlformats-officedocument.presentationml.slide+xml"/>
  <Override PartName="/ppt/viewProps.xml" ContentType="application/vnd.openxmlformats-officedocument.presentationml.viewProps+xml"/>
  <Override PartName="/ppt/slides/slide29.xml" ContentType="application/vnd.openxmlformats-officedocument.presentationml.slide+xml"/>
  <Override PartName="/ppt/notesMasters/notesMaster1.xml" ContentType="application/vnd.openxmlformats-officedocument.presentationml.notesMaster+xml"/>
  <Override PartName="/ppt/notesSlides/notesSlide12.xml" ContentType="application/vnd.openxmlformats-officedocument.presentationml.notesSlide+xml"/>
  <Override PartName="/ppt/notesSlides/notesSlide28.xml" ContentType="application/vnd.openxmlformats-officedocument.presentationml.notesSlide+xml"/>
  <Override PartName="/ppt/notesSlides/notesSlide1.xml" ContentType="application/vnd.openxmlformats-officedocument.presentationml.notesSlide+xml"/>
  <Override PartName="/ppt/slides/slide17.xml" ContentType="application/vnd.openxmlformats-officedocument.presentationml.slide+xml"/>
  <Override PartName="/ppt/slides/slide36.xml" ContentType="application/vnd.openxmlformats-officedocument.presentationml.slide+xml"/>
  <Override PartName="/ppt/presentation.xml" ContentType="application/vnd.openxmlformats-officedocument.presentationml.presentation.main+xml"/>
  <Override PartName="/ppt/slides/slide2.xml" ContentType="application/vnd.openxmlformats-officedocument.presentationml.slide+xml"/>
  <Override PartName="/ppt/notesSlides/notesSlide33.xml" ContentType="application/vnd.openxmlformats-officedocument.presentationml.notesSlide+xml"/>
  <Override PartName="/ppt/slides/slide22.xml" ContentType="application/vnd.openxmlformats-officedocument.presentationml.slide+xml"/>
  <Override PartName="/ppt/slides/slide41.xml" ContentType="application/vnd.openxmlformats-officedocument.presentationml.slide+xml"/>
  <Override PartName="/ppt/notesSlides/notesSlide16.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notesSlides/notesSlide21.xml" ContentType="application/vnd.openxmlformats-officedocument.presentationml.notesSlide+xml"/>
  <Override PartName="/ppt/notesSlides/notesSlide40.xml" ContentType="application/vnd.openxmlformats-officedocument.presentationml.notesSlide+xml"/>
  <Override PartName="/ppt/slideLayouts/slideLayout4.xml" ContentType="application/vnd.openxmlformats-officedocument.presentationml.slideLayout+xml"/>
  <Override PartName="/ppt/slides/slide10.xml" ContentType="application/vnd.openxmlformats-officedocument.presentationml.slide+xml"/>
  <Override PartName="/ppt/slides/slide26.xml" ContentType="application/vnd.openxmlformats-officedocument.presentationml.slide+xml"/>
  <Override PartName="/ppt/slides/slide6.xml" ContentType="application/vnd.openxmlformats-officedocument.presentationml.slide+xml"/>
  <Override PartName="/ppt/revisionInfo.xml" ContentType="application/vnd.ms-powerpoint.revisioninfo+xml"/>
  <Override PartName="/ppt/notesSlides/notesSlide39.xml" ContentType="application/vnd.openxmlformats-officedocument.presentationml.notesSlide+xml"/>
  <Default Extension="png" ContentType="image/png"/>
  <Override PartName="/ppt/notesSlides/notesSlide25.xml" ContentType="application/vnd.openxmlformats-officedocument.presentationml.notesSlide+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p:sldMasterIdLst>
    <p:sldMasterId r:id="rId1"/>
  </p:sldMasterIdLst>
  <p:notesMasterIdLst>
    <p:notesMasterId r:id="rId44"/>
  </p:notesMasterIdLst>
  <p:sldIdLst>
    <p:sldId id="343" r:id="rId2"/>
    <p:sldId id="344" r:id="rId3"/>
    <p:sldId id="425" r:id="rId4"/>
    <p:sldId id="424" r:id="rId5"/>
    <p:sldId id="421" r:id="rId6"/>
    <p:sldId id="426" r:id="rId7"/>
    <p:sldId id="367" r:id="rId8"/>
    <p:sldId id="422" r:id="rId9"/>
    <p:sldId id="428" r:id="rId10"/>
    <p:sldId id="402" r:id="rId11"/>
    <p:sldId id="399" r:id="rId12"/>
    <p:sldId id="404" r:id="rId13"/>
    <p:sldId id="405" r:id="rId14"/>
    <p:sldId id="406" r:id="rId15"/>
    <p:sldId id="429" r:id="rId16"/>
    <p:sldId id="407" r:id="rId17"/>
    <p:sldId id="430" r:id="rId18"/>
    <p:sldId id="408" r:id="rId19"/>
    <p:sldId id="410" r:id="rId20"/>
    <p:sldId id="345" r:id="rId21"/>
    <p:sldId id="409" r:id="rId22"/>
    <p:sldId id="362" r:id="rId23"/>
    <p:sldId id="352" r:id="rId24"/>
    <p:sldId id="347" r:id="rId25"/>
    <p:sldId id="364" r:id="rId26"/>
    <p:sldId id="365" r:id="rId27"/>
    <p:sldId id="412" r:id="rId28"/>
    <p:sldId id="363" r:id="rId29"/>
    <p:sldId id="413" r:id="rId30"/>
    <p:sldId id="265" r:id="rId31"/>
    <p:sldId id="414" r:id="rId32"/>
    <p:sldId id="418" r:id="rId33"/>
    <p:sldId id="419" r:id="rId34"/>
    <p:sldId id="420" r:id="rId35"/>
    <p:sldId id="415" r:id="rId36"/>
    <p:sldId id="316" r:id="rId37"/>
    <p:sldId id="317" r:id="rId38"/>
    <p:sldId id="416" r:id="rId39"/>
    <p:sldId id="417" r:id="rId40"/>
    <p:sldId id="431" r:id="rId41"/>
    <p:sldId id="349" r:id="rId42"/>
    <p:sldId id="433" r:id="rId4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a="http://schemas.openxmlformats.org/drawingml/2006/main" xmlns:r="http://schemas.openxmlformats.org/officeDocument/2006/relationships" xmlns:p="http://schemas.openxmlformats.org/presentationml/2006/main" xmlns:p15="http://schemas.microsoft.com/office/powerpoint/2012/main" xmlns:mv="urn:schemas-microsoft-com:mac:vml" xmlns:mc="http://schemas.openxmlformats.org/markup-compatibility/2006"/>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showPr showNarration="1">
    <p:browse/>
    <p:sldAll/>
    <p:penClr>
      <a:prstClr val="red"/>
    </p:penClr>
    <p:extLst>
      <p:ext uri="{EC167BDD-8182-4AB7-AECC-EB403E3ABB37}">
        <p14:laserClr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a:srgbClr val="FF0000"/>
        </p14:laserClr>
      </p:ext>
      <p:ext uri="{2FDB2607-1784-4EEB-B798-7EB5836EED8A}">
        <p14:showMediaCtrls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
      </p:ext>
    </p:extLst>
  </p:showPr>
  <p:clrMru>
    <a:srgbClr val="821E28"/>
    <a:srgbClr val="7698D4"/>
    <a:srgbClr val="ED7D31"/>
    <a:srgbClr val="560816"/>
    <a:srgbClr val="A6A6A6"/>
    <a:srgbClr val="000000"/>
  </p:clrMru>
  <p:extLst>
    <p:ext uri="{E76CE94A-603C-4142-B9EB-6D1370010A27}">
      <p14:discardImageEditData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0"/>
    </p:ext>
    <p:ext uri="{D31A062A-798A-4329-ABDD-BBA856620510}">
      <p14:defaultImageDpi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2767"/>
    </p:ext>
    <p:ext uri="{FD5EFAAD-0ECE-453E-9831-46B23BE46B34}">
      <p15:chartTrackingRefBased xmlns="" xmlns:a="http://schemas.openxmlformats.org/drawingml/2006/main" xmlns:r="http://schemas.openxmlformats.org/officeDocument/2006/relationships" xmlns:p="http://schemas.openxmlformats.org/presentationml/2006/main" xmlns:p15="http://schemas.microsoft.com/office/powerpoint/2012/main" xmlns:mv="urn:schemas-microsoft-com:mac:vml" xmlns:mc="http://schemas.openxmlformats.org/markup-compatibility/2006"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482A3CB-78B9-45DE-AFF2-8DF765D28ACA}" v="242" dt="2020-09-23T18:28:25.37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showOutlineIcons="0">
    <p:restoredLeft sz="17037" autoAdjust="0"/>
    <p:restoredTop sz="29387" autoAdjust="0"/>
  </p:normalViewPr>
  <p:slideViewPr>
    <p:cSldViewPr snapToGrid="0">
      <p:cViewPr varScale="1">
        <p:scale>
          <a:sx n="34" d="100"/>
          <a:sy n="34" d="100"/>
        </p:scale>
        <p:origin x="-1264" y="-104"/>
      </p:cViewPr>
      <p:guideLst>
        <p:guide orient="horz" pos="2160"/>
        <p:guide pos="288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46" Type="http://schemas.openxmlformats.org/officeDocument/2006/relationships/presProps" Target="presProps.xml"/><Relationship Id="rId47" Type="http://schemas.openxmlformats.org/officeDocument/2006/relationships/viewProps" Target="viewProps.xml"/><Relationship Id="rId48" Type="http://schemas.openxmlformats.org/officeDocument/2006/relationships/theme" Target="theme/theme1.xml"/><Relationship Id="rId49"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50" Type="http://schemas.microsoft.com/office/2016/11/relationships/changesInfo" Target="changesInfos/changesInfo1.xml"/><Relationship Id="rId51" Type="http://schemas.microsoft.com/office/2015/10/relationships/revisionInfo" Target="revisionInfo.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notesMaster" Target="notesMasters/notesMaster1.xml"/><Relationship Id="rId45" Type="http://schemas.openxmlformats.org/officeDocument/2006/relationships/printerSettings" Target="printerSettings/printerSettings1.bin"/></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yne Groulx" userId="853c370248dcff36" providerId="LiveId" clId="{7482A3CB-78B9-45DE-AFF2-8DF765D28ACA}"/>
    <pc:docChg chg="undo custSel modSld">
      <pc:chgData name="Lyne Groulx" userId="853c370248dcff36" providerId="LiveId" clId="{7482A3CB-78B9-45DE-AFF2-8DF765D28ACA}" dt="2020-09-23T18:32:25.034" v="257" actId="6549"/>
      <pc:docMkLst>
        <pc:docMk/>
      </pc:docMkLst>
      <pc:sldChg chg="modNotesTx">
        <pc:chgData name="Lyne Groulx" userId="853c370248dcff36" providerId="LiveId" clId="{7482A3CB-78B9-45DE-AFF2-8DF765D28ACA}" dt="2020-09-23T18:32:13.138" v="256" actId="6549"/>
        <pc:sldMkLst>
          <pc:docMk/>
          <pc:sldMk cId="294634609" sldId="419"/>
        </pc:sldMkLst>
      </pc:sldChg>
      <pc:sldChg chg="modNotesTx">
        <pc:chgData name="Lyne Groulx" userId="853c370248dcff36" providerId="LiveId" clId="{7482A3CB-78B9-45DE-AFF2-8DF765D28ACA}" dt="2020-09-23T18:32:25.034" v="257" actId="6549"/>
        <pc:sldMkLst>
          <pc:docMk/>
          <pc:sldMk cId="3826007602" sldId="420"/>
        </pc:sldMkLst>
      </pc:sldChg>
      <pc:sldChg chg="modSp mod modNotesTx">
        <pc:chgData name="Lyne Groulx" userId="853c370248dcff36" providerId="LiveId" clId="{7482A3CB-78B9-45DE-AFF2-8DF765D28ACA}" dt="2020-09-23T18:31:22.697" v="255" actId="13926"/>
        <pc:sldMkLst>
          <pc:docMk/>
          <pc:sldMk cId="3912170821" sldId="430"/>
        </pc:sldMkLst>
        <pc:spChg chg="mod">
          <ac:chgData name="Lyne Groulx" userId="853c370248dcff36" providerId="LiveId" clId="{7482A3CB-78B9-45DE-AFF2-8DF765D28ACA}" dt="2020-09-23T18:28:25.372" v="243" actId="6549"/>
          <ac:spMkLst>
            <pc:docMk/>
            <pc:sldMk cId="3912170821" sldId="430"/>
            <ac:spMk id="7" creationId="{E0785398-2177-4BB3-9A1F-81F7DFFA86FB}"/>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B458CB2-6219-4505-83E1-10340F01B6E9}" type="doc">
      <dgm:prSet loTypeId="urn:microsoft.com/office/officeart/2008/layout/VerticalCurvedList" loCatId="list" qsTypeId="urn:microsoft.com/office/officeart/2005/8/quickstyle/simple1" qsCatId="simple" csTypeId="urn:microsoft.com/office/officeart/2005/8/colors/colorful2" csCatId="colorful" phldr="1"/>
      <dgm:spPr/>
      <dgm:t>
        <a:bodyPr/>
        <a:lstStyle/>
        <a:p>
          <a:endParaRPr lang="fr-CA"/>
        </a:p>
      </dgm:t>
    </dgm:pt>
    <dgm:pt modelId="{90426030-207B-4669-97DA-E515C76BA25C}">
      <dgm:prSet phldrT="[Texte]"/>
      <dgm:spPr/>
      <dgm:t>
        <a:bodyPr/>
        <a:lstStyle/>
        <a:p>
          <a:r>
            <a:rPr lang="fr-CA" dirty="0"/>
            <a:t>Un soutien pour la route: </a:t>
          </a:r>
          <a:r>
            <a:rPr lang="fr-CA" b="1" dirty="0"/>
            <a:t>le sacrement de la réconciliation et du pardon</a:t>
          </a:r>
        </a:p>
      </dgm:t>
    </dgm:pt>
    <dgm:pt modelId="{068D8F01-6EB5-4D7E-BA09-D9B77890AFB8}" type="parTrans" cxnId="{BB956C04-0A66-4377-B874-4D415373EA0C}">
      <dgm:prSet/>
      <dgm:spPr/>
      <dgm:t>
        <a:bodyPr/>
        <a:lstStyle/>
        <a:p>
          <a:endParaRPr lang="fr-CA"/>
        </a:p>
      </dgm:t>
    </dgm:pt>
    <dgm:pt modelId="{C6E9128D-C544-4B26-809C-24C95294819C}" type="sibTrans" cxnId="{BB956C04-0A66-4377-B874-4D415373EA0C}">
      <dgm:prSet/>
      <dgm:spPr/>
      <dgm:t>
        <a:bodyPr/>
        <a:lstStyle/>
        <a:p>
          <a:endParaRPr lang="fr-CA"/>
        </a:p>
      </dgm:t>
    </dgm:pt>
    <dgm:pt modelId="{AB1CA574-D4AC-4E60-8B64-B94A10295890}">
      <dgm:prSet phldrT="[Texte]"/>
      <dgm:spPr/>
      <dgm:t>
        <a:bodyPr/>
        <a:lstStyle/>
        <a:p>
          <a:r>
            <a:rPr lang="fr-CA" dirty="0"/>
            <a:t>Une présence dans l’épreuve: </a:t>
          </a:r>
          <a:r>
            <a:rPr lang="fr-CA" b="1" dirty="0"/>
            <a:t>le sacrement de l’onction des malades</a:t>
          </a:r>
        </a:p>
      </dgm:t>
    </dgm:pt>
    <dgm:pt modelId="{11990663-7B26-4A34-A201-CBEC1A36E2E8}" type="parTrans" cxnId="{D3706765-EFD6-4200-B31D-26F82D51A9DF}">
      <dgm:prSet/>
      <dgm:spPr/>
      <dgm:t>
        <a:bodyPr/>
        <a:lstStyle/>
        <a:p>
          <a:endParaRPr lang="fr-CA"/>
        </a:p>
      </dgm:t>
    </dgm:pt>
    <dgm:pt modelId="{FCA276C8-79A5-4B4B-9EC3-0D1C66AECCC2}" type="sibTrans" cxnId="{D3706765-EFD6-4200-B31D-26F82D51A9DF}">
      <dgm:prSet/>
      <dgm:spPr/>
      <dgm:t>
        <a:bodyPr/>
        <a:lstStyle/>
        <a:p>
          <a:endParaRPr lang="fr-CA"/>
        </a:p>
      </dgm:t>
    </dgm:pt>
    <dgm:pt modelId="{05E6D60B-ED15-4010-91D2-39AB4085A441}">
      <dgm:prSet phldrT="[Texte]"/>
      <dgm:spPr/>
      <dgm:t>
        <a:bodyPr/>
        <a:lstStyle/>
        <a:p>
          <a:r>
            <a:rPr lang="fr-CA" dirty="0"/>
            <a:t>Une mission d’amour vécue à deux: </a:t>
          </a:r>
          <a:r>
            <a:rPr lang="fr-CA" b="1" dirty="0"/>
            <a:t>le sacrement du mariage</a:t>
          </a:r>
        </a:p>
      </dgm:t>
    </dgm:pt>
    <dgm:pt modelId="{D6EC2F9E-9DD3-4851-85AC-70552A76AB2C}" type="parTrans" cxnId="{34F486B3-6E28-4FE0-9F95-BF0D99C5ABAC}">
      <dgm:prSet/>
      <dgm:spPr/>
      <dgm:t>
        <a:bodyPr/>
        <a:lstStyle/>
        <a:p>
          <a:endParaRPr lang="fr-CA"/>
        </a:p>
      </dgm:t>
    </dgm:pt>
    <dgm:pt modelId="{6E2857A1-90D1-4EA2-8C48-6C4BA6AE055A}" type="sibTrans" cxnId="{34F486B3-6E28-4FE0-9F95-BF0D99C5ABAC}">
      <dgm:prSet/>
      <dgm:spPr/>
      <dgm:t>
        <a:bodyPr/>
        <a:lstStyle/>
        <a:p>
          <a:endParaRPr lang="fr-CA"/>
        </a:p>
      </dgm:t>
    </dgm:pt>
    <dgm:pt modelId="{F9CDB6D7-A907-46AD-9C7F-20E23240704C}">
      <dgm:prSet phldrT="[Texte]"/>
      <dgm:spPr/>
      <dgm:t>
        <a:bodyPr/>
        <a:lstStyle/>
        <a:p>
          <a:r>
            <a:rPr lang="fr-CA" dirty="0"/>
            <a:t>Une mission de service : </a:t>
          </a:r>
          <a:r>
            <a:rPr lang="fr-CA" b="1" dirty="0"/>
            <a:t>le sacrement de l’ordre</a:t>
          </a:r>
        </a:p>
      </dgm:t>
    </dgm:pt>
    <dgm:pt modelId="{5E2AE0FB-ADAC-4BBC-9052-3B9EAAE14B8B}" type="parTrans" cxnId="{2847B23D-8271-4B4D-A122-79E34CDA17B2}">
      <dgm:prSet/>
      <dgm:spPr/>
      <dgm:t>
        <a:bodyPr/>
        <a:lstStyle/>
        <a:p>
          <a:endParaRPr lang="fr-CA"/>
        </a:p>
      </dgm:t>
    </dgm:pt>
    <dgm:pt modelId="{77831A24-E1BC-455A-BC44-C0693B93EFCE}" type="sibTrans" cxnId="{2847B23D-8271-4B4D-A122-79E34CDA17B2}">
      <dgm:prSet/>
      <dgm:spPr/>
      <dgm:t>
        <a:bodyPr/>
        <a:lstStyle/>
        <a:p>
          <a:endParaRPr lang="fr-CA"/>
        </a:p>
      </dgm:t>
    </dgm:pt>
    <dgm:pt modelId="{8C88794D-CB31-47E5-A229-24D341B7D13D}">
      <dgm:prSet phldrT="[Texte]"/>
      <dgm:spPr/>
      <dgm:t>
        <a:bodyPr/>
        <a:lstStyle/>
        <a:p>
          <a:r>
            <a:rPr lang="fr-CA" dirty="0"/>
            <a:t>Une nouvelle naissance : </a:t>
          </a:r>
          <a:r>
            <a:rPr lang="fr-CA" b="1" dirty="0"/>
            <a:t>le sacrement du baptême</a:t>
          </a:r>
        </a:p>
      </dgm:t>
    </dgm:pt>
    <dgm:pt modelId="{9C24F439-95AD-446D-9BEE-6ABB28FA58A2}" type="parTrans" cxnId="{2F6FEA5A-00E7-4C3C-AD53-0B26F0E1EAEC}">
      <dgm:prSet/>
      <dgm:spPr/>
      <dgm:t>
        <a:bodyPr/>
        <a:lstStyle/>
        <a:p>
          <a:endParaRPr lang="fr-CA"/>
        </a:p>
      </dgm:t>
    </dgm:pt>
    <dgm:pt modelId="{F5462F43-660F-4443-AC5D-CFFA382C922D}" type="sibTrans" cxnId="{2F6FEA5A-00E7-4C3C-AD53-0B26F0E1EAEC}">
      <dgm:prSet/>
      <dgm:spPr/>
      <dgm:t>
        <a:bodyPr/>
        <a:lstStyle/>
        <a:p>
          <a:endParaRPr lang="fr-CA"/>
        </a:p>
      </dgm:t>
    </dgm:pt>
    <dgm:pt modelId="{5ADA1FB8-602F-4858-83AE-E85AFCE73D6F}">
      <dgm:prSet phldrT="[Texte]"/>
      <dgm:spPr/>
      <dgm:t>
        <a:bodyPr/>
        <a:lstStyle/>
        <a:p>
          <a:r>
            <a:rPr lang="fr-CA" dirty="0"/>
            <a:t>Une force et des dons pour la route : </a:t>
          </a:r>
          <a:r>
            <a:rPr lang="fr-CA" b="1" dirty="0"/>
            <a:t>le sacrement de la confirmation</a:t>
          </a:r>
        </a:p>
      </dgm:t>
    </dgm:pt>
    <dgm:pt modelId="{BA57FB98-B22F-47C2-A7EF-F7DA2A258D0F}" type="parTrans" cxnId="{D98F3AC8-C36A-4C19-BDED-42FD20D72672}">
      <dgm:prSet/>
      <dgm:spPr/>
      <dgm:t>
        <a:bodyPr/>
        <a:lstStyle/>
        <a:p>
          <a:endParaRPr lang="fr-CA"/>
        </a:p>
      </dgm:t>
    </dgm:pt>
    <dgm:pt modelId="{F8106B37-FB87-40BB-81F5-8ABB11916A18}" type="sibTrans" cxnId="{D98F3AC8-C36A-4C19-BDED-42FD20D72672}">
      <dgm:prSet/>
      <dgm:spPr/>
      <dgm:t>
        <a:bodyPr/>
        <a:lstStyle/>
        <a:p>
          <a:endParaRPr lang="fr-CA"/>
        </a:p>
      </dgm:t>
    </dgm:pt>
    <dgm:pt modelId="{B7F4B5B0-1283-4122-8572-349FD81F2CB9}">
      <dgm:prSet phldrT="[Texte]"/>
      <dgm:spPr/>
      <dgm:t>
        <a:bodyPr/>
        <a:lstStyle/>
        <a:p>
          <a:r>
            <a:rPr lang="fr-CA" dirty="0"/>
            <a:t>Une nourriture pour la route: </a:t>
          </a:r>
          <a:r>
            <a:rPr lang="fr-CA" b="1" dirty="0"/>
            <a:t>le sacrement de l’eucharistie</a:t>
          </a:r>
        </a:p>
      </dgm:t>
    </dgm:pt>
    <dgm:pt modelId="{46505CBE-CF80-4112-ABFC-F6F392A35C0A}" type="parTrans" cxnId="{FBFE17A1-8974-479B-AB47-439A47438A11}">
      <dgm:prSet/>
      <dgm:spPr/>
      <dgm:t>
        <a:bodyPr/>
        <a:lstStyle/>
        <a:p>
          <a:endParaRPr lang="fr-CA"/>
        </a:p>
      </dgm:t>
    </dgm:pt>
    <dgm:pt modelId="{6896A997-5FDD-4D36-A160-41575FF1C532}" type="sibTrans" cxnId="{FBFE17A1-8974-479B-AB47-439A47438A11}">
      <dgm:prSet/>
      <dgm:spPr/>
      <dgm:t>
        <a:bodyPr/>
        <a:lstStyle/>
        <a:p>
          <a:endParaRPr lang="fr-CA"/>
        </a:p>
      </dgm:t>
    </dgm:pt>
    <dgm:pt modelId="{480232B3-68D8-46B7-8DD9-A668F202D6D5}">
      <dgm:prSet phldrT="[Texte]"/>
      <dgm:spPr/>
      <dgm:t>
        <a:bodyPr/>
        <a:lstStyle/>
        <a:p>
          <a:endParaRPr lang="fr-CA" dirty="0"/>
        </a:p>
      </dgm:t>
    </dgm:pt>
    <dgm:pt modelId="{90BA432A-79EC-4BC1-87DB-0C8FABF1F14F}" type="parTrans" cxnId="{275568B5-8040-4123-A7C1-7868DFA88B29}">
      <dgm:prSet/>
      <dgm:spPr/>
      <dgm:t>
        <a:bodyPr/>
        <a:lstStyle/>
        <a:p>
          <a:endParaRPr lang="fr-CA"/>
        </a:p>
      </dgm:t>
    </dgm:pt>
    <dgm:pt modelId="{C0499991-ABDE-4558-A71E-15FE605D7DD1}" type="sibTrans" cxnId="{275568B5-8040-4123-A7C1-7868DFA88B29}">
      <dgm:prSet/>
      <dgm:spPr/>
      <dgm:t>
        <a:bodyPr/>
        <a:lstStyle/>
        <a:p>
          <a:endParaRPr lang="fr-CA"/>
        </a:p>
      </dgm:t>
    </dgm:pt>
    <dgm:pt modelId="{6ED0E330-1CB4-4BF8-A638-562CDDC16226}" type="pres">
      <dgm:prSet presAssocID="{8B458CB2-6219-4505-83E1-10340F01B6E9}" presName="Name0" presStyleCnt="0">
        <dgm:presLayoutVars>
          <dgm:chMax val="7"/>
          <dgm:chPref val="7"/>
          <dgm:dir/>
        </dgm:presLayoutVars>
      </dgm:prSet>
      <dgm:spPr/>
      <dgm:t>
        <a:bodyPr/>
        <a:lstStyle/>
        <a:p>
          <a:endParaRPr lang="fr-FR"/>
        </a:p>
      </dgm:t>
    </dgm:pt>
    <dgm:pt modelId="{BD4F97D8-217C-455A-86AA-5DC34A14CA41}" type="pres">
      <dgm:prSet presAssocID="{8B458CB2-6219-4505-83E1-10340F01B6E9}" presName="Name1" presStyleCnt="0"/>
      <dgm:spPr/>
    </dgm:pt>
    <dgm:pt modelId="{5C8F0B84-EFE1-453D-B056-19B81FD54C0F}" type="pres">
      <dgm:prSet presAssocID="{8B458CB2-6219-4505-83E1-10340F01B6E9}" presName="cycle" presStyleCnt="0"/>
      <dgm:spPr/>
    </dgm:pt>
    <dgm:pt modelId="{FD07EB72-76FA-4369-8BEF-368C86130CD5}" type="pres">
      <dgm:prSet presAssocID="{8B458CB2-6219-4505-83E1-10340F01B6E9}" presName="srcNode" presStyleLbl="node1" presStyleIdx="0" presStyleCnt="7"/>
      <dgm:spPr/>
    </dgm:pt>
    <dgm:pt modelId="{FBBDB353-2DF4-4828-A767-36066357BCE3}" type="pres">
      <dgm:prSet presAssocID="{8B458CB2-6219-4505-83E1-10340F01B6E9}" presName="conn" presStyleLbl="parChTrans1D2" presStyleIdx="0" presStyleCnt="1"/>
      <dgm:spPr/>
      <dgm:t>
        <a:bodyPr/>
        <a:lstStyle/>
        <a:p>
          <a:endParaRPr lang="fr-FR"/>
        </a:p>
      </dgm:t>
    </dgm:pt>
    <dgm:pt modelId="{92DA49CD-0B60-4306-BAEF-95D3D149DE5A}" type="pres">
      <dgm:prSet presAssocID="{8B458CB2-6219-4505-83E1-10340F01B6E9}" presName="extraNode" presStyleLbl="node1" presStyleIdx="0" presStyleCnt="7"/>
      <dgm:spPr/>
    </dgm:pt>
    <dgm:pt modelId="{992D9463-2FE7-4EA6-BB1B-EB3D1B94BF7E}" type="pres">
      <dgm:prSet presAssocID="{8B458CB2-6219-4505-83E1-10340F01B6E9}" presName="dstNode" presStyleLbl="node1" presStyleIdx="0" presStyleCnt="7"/>
      <dgm:spPr/>
    </dgm:pt>
    <dgm:pt modelId="{7D954EC4-D597-4648-8FB5-D8E4DF4776BB}" type="pres">
      <dgm:prSet presAssocID="{90426030-207B-4669-97DA-E515C76BA25C}" presName="text_1" presStyleLbl="node1" presStyleIdx="0" presStyleCnt="7">
        <dgm:presLayoutVars>
          <dgm:bulletEnabled val="1"/>
        </dgm:presLayoutVars>
      </dgm:prSet>
      <dgm:spPr/>
      <dgm:t>
        <a:bodyPr/>
        <a:lstStyle/>
        <a:p>
          <a:endParaRPr lang="fr-FR"/>
        </a:p>
      </dgm:t>
    </dgm:pt>
    <dgm:pt modelId="{E17EA110-C098-4ED4-A7AD-6341F35886B8}" type="pres">
      <dgm:prSet presAssocID="{90426030-207B-4669-97DA-E515C76BA25C}" presName="accent_1" presStyleCnt="0"/>
      <dgm:spPr/>
    </dgm:pt>
    <dgm:pt modelId="{AAF4F2CB-CDD5-4994-967B-7F189DFA5B64}" type="pres">
      <dgm:prSet presAssocID="{90426030-207B-4669-97DA-E515C76BA25C}" presName="accentRepeatNode" presStyleLbl="solidFgAcc1" presStyleIdx="0" presStyleCnt="7"/>
      <dgm:spPr/>
    </dgm:pt>
    <dgm:pt modelId="{D1CAF4D0-794B-405B-8498-7E93075C6507}" type="pres">
      <dgm:prSet presAssocID="{AB1CA574-D4AC-4E60-8B64-B94A10295890}" presName="text_2" presStyleLbl="node1" presStyleIdx="1" presStyleCnt="7">
        <dgm:presLayoutVars>
          <dgm:bulletEnabled val="1"/>
        </dgm:presLayoutVars>
      </dgm:prSet>
      <dgm:spPr/>
      <dgm:t>
        <a:bodyPr/>
        <a:lstStyle/>
        <a:p>
          <a:endParaRPr lang="fr-FR"/>
        </a:p>
      </dgm:t>
    </dgm:pt>
    <dgm:pt modelId="{06BBA956-8D8A-4D80-8777-47A09F2CE9B2}" type="pres">
      <dgm:prSet presAssocID="{AB1CA574-D4AC-4E60-8B64-B94A10295890}" presName="accent_2" presStyleCnt="0"/>
      <dgm:spPr/>
    </dgm:pt>
    <dgm:pt modelId="{44104129-823B-4194-8158-BA15F64397C8}" type="pres">
      <dgm:prSet presAssocID="{AB1CA574-D4AC-4E60-8B64-B94A10295890}" presName="accentRepeatNode" presStyleLbl="solidFgAcc1" presStyleIdx="1" presStyleCnt="7"/>
      <dgm:spPr/>
    </dgm:pt>
    <dgm:pt modelId="{516FA5A6-04EE-47BE-9B2E-0E21E48BEA82}" type="pres">
      <dgm:prSet presAssocID="{05E6D60B-ED15-4010-91D2-39AB4085A441}" presName="text_3" presStyleLbl="node1" presStyleIdx="2" presStyleCnt="7">
        <dgm:presLayoutVars>
          <dgm:bulletEnabled val="1"/>
        </dgm:presLayoutVars>
      </dgm:prSet>
      <dgm:spPr/>
      <dgm:t>
        <a:bodyPr/>
        <a:lstStyle/>
        <a:p>
          <a:endParaRPr lang="fr-FR"/>
        </a:p>
      </dgm:t>
    </dgm:pt>
    <dgm:pt modelId="{9795901D-8D39-49C8-80C2-DC74B5C0DFA8}" type="pres">
      <dgm:prSet presAssocID="{05E6D60B-ED15-4010-91D2-39AB4085A441}" presName="accent_3" presStyleCnt="0"/>
      <dgm:spPr/>
    </dgm:pt>
    <dgm:pt modelId="{67B0105A-B23B-4FF6-9510-5963ADE1CFFD}" type="pres">
      <dgm:prSet presAssocID="{05E6D60B-ED15-4010-91D2-39AB4085A441}" presName="accentRepeatNode" presStyleLbl="solidFgAcc1" presStyleIdx="2" presStyleCnt="7"/>
      <dgm:spPr/>
    </dgm:pt>
    <dgm:pt modelId="{2A864908-7C31-4D09-AD47-CB5867E79171}" type="pres">
      <dgm:prSet presAssocID="{F9CDB6D7-A907-46AD-9C7F-20E23240704C}" presName="text_4" presStyleLbl="node1" presStyleIdx="3" presStyleCnt="7">
        <dgm:presLayoutVars>
          <dgm:bulletEnabled val="1"/>
        </dgm:presLayoutVars>
      </dgm:prSet>
      <dgm:spPr/>
      <dgm:t>
        <a:bodyPr/>
        <a:lstStyle/>
        <a:p>
          <a:endParaRPr lang="fr-FR"/>
        </a:p>
      </dgm:t>
    </dgm:pt>
    <dgm:pt modelId="{E9AE8E76-432E-4F4C-9A25-6E6E92A11A19}" type="pres">
      <dgm:prSet presAssocID="{F9CDB6D7-A907-46AD-9C7F-20E23240704C}" presName="accent_4" presStyleCnt="0"/>
      <dgm:spPr/>
    </dgm:pt>
    <dgm:pt modelId="{371C3218-4E47-4D9D-84E8-52726A9E1E0E}" type="pres">
      <dgm:prSet presAssocID="{F9CDB6D7-A907-46AD-9C7F-20E23240704C}" presName="accentRepeatNode" presStyleLbl="solidFgAcc1" presStyleIdx="3" presStyleCnt="7"/>
      <dgm:spPr/>
    </dgm:pt>
    <dgm:pt modelId="{75B3CA9D-2AA8-4421-8DC1-A73576183444}" type="pres">
      <dgm:prSet presAssocID="{8C88794D-CB31-47E5-A229-24D341B7D13D}" presName="text_5" presStyleLbl="node1" presStyleIdx="4" presStyleCnt="7">
        <dgm:presLayoutVars>
          <dgm:bulletEnabled val="1"/>
        </dgm:presLayoutVars>
      </dgm:prSet>
      <dgm:spPr/>
      <dgm:t>
        <a:bodyPr/>
        <a:lstStyle/>
        <a:p>
          <a:endParaRPr lang="fr-FR"/>
        </a:p>
      </dgm:t>
    </dgm:pt>
    <dgm:pt modelId="{1D368E52-FD98-4DA3-8C20-2EE966326D69}" type="pres">
      <dgm:prSet presAssocID="{8C88794D-CB31-47E5-A229-24D341B7D13D}" presName="accent_5" presStyleCnt="0"/>
      <dgm:spPr/>
    </dgm:pt>
    <dgm:pt modelId="{0823B373-AE4B-4D6C-9B73-8F4D2CA26A67}" type="pres">
      <dgm:prSet presAssocID="{8C88794D-CB31-47E5-A229-24D341B7D13D}" presName="accentRepeatNode" presStyleLbl="solidFgAcc1" presStyleIdx="4" presStyleCnt="7"/>
      <dgm:spPr/>
    </dgm:pt>
    <dgm:pt modelId="{64BA1B8B-53B4-4751-AF4A-D5E53B75A1BF}" type="pres">
      <dgm:prSet presAssocID="{5ADA1FB8-602F-4858-83AE-E85AFCE73D6F}" presName="text_6" presStyleLbl="node1" presStyleIdx="5" presStyleCnt="7">
        <dgm:presLayoutVars>
          <dgm:bulletEnabled val="1"/>
        </dgm:presLayoutVars>
      </dgm:prSet>
      <dgm:spPr/>
      <dgm:t>
        <a:bodyPr/>
        <a:lstStyle/>
        <a:p>
          <a:endParaRPr lang="fr-FR"/>
        </a:p>
      </dgm:t>
    </dgm:pt>
    <dgm:pt modelId="{5B7C6C5C-E257-4ECF-AD8D-4E783C19B09C}" type="pres">
      <dgm:prSet presAssocID="{5ADA1FB8-602F-4858-83AE-E85AFCE73D6F}" presName="accent_6" presStyleCnt="0"/>
      <dgm:spPr/>
    </dgm:pt>
    <dgm:pt modelId="{DA553007-1329-47CD-BE8B-52855EB7C006}" type="pres">
      <dgm:prSet presAssocID="{5ADA1FB8-602F-4858-83AE-E85AFCE73D6F}" presName="accentRepeatNode" presStyleLbl="solidFgAcc1" presStyleIdx="5" presStyleCnt="7"/>
      <dgm:spPr/>
    </dgm:pt>
    <dgm:pt modelId="{458C99AB-A2DE-4CFA-91EA-0E8F7E1C5BD1}" type="pres">
      <dgm:prSet presAssocID="{B7F4B5B0-1283-4122-8572-349FD81F2CB9}" presName="text_7" presStyleLbl="node1" presStyleIdx="6" presStyleCnt="7">
        <dgm:presLayoutVars>
          <dgm:bulletEnabled val="1"/>
        </dgm:presLayoutVars>
      </dgm:prSet>
      <dgm:spPr/>
      <dgm:t>
        <a:bodyPr/>
        <a:lstStyle/>
        <a:p>
          <a:endParaRPr lang="fr-FR"/>
        </a:p>
      </dgm:t>
    </dgm:pt>
    <dgm:pt modelId="{8449B904-9D07-449B-BB3B-5FCA56EE28A8}" type="pres">
      <dgm:prSet presAssocID="{B7F4B5B0-1283-4122-8572-349FD81F2CB9}" presName="accent_7" presStyleCnt="0"/>
      <dgm:spPr/>
    </dgm:pt>
    <dgm:pt modelId="{37AAB113-2471-4ADD-801C-89CE6A6376CF}" type="pres">
      <dgm:prSet presAssocID="{B7F4B5B0-1283-4122-8572-349FD81F2CB9}" presName="accentRepeatNode" presStyleLbl="solidFgAcc1" presStyleIdx="6" presStyleCnt="7"/>
      <dgm:spPr/>
    </dgm:pt>
  </dgm:ptLst>
  <dgm:cxnLst>
    <dgm:cxn modelId="{FBFE17A1-8974-479B-AB47-439A47438A11}" srcId="{8B458CB2-6219-4505-83E1-10340F01B6E9}" destId="{B7F4B5B0-1283-4122-8572-349FD81F2CB9}" srcOrd="6" destOrd="0" parTransId="{46505CBE-CF80-4112-ABFC-F6F392A35C0A}" sibTransId="{6896A997-5FDD-4D36-A160-41575FF1C532}"/>
    <dgm:cxn modelId="{CA130D1E-9C57-4726-B2EB-5C8F0B779295}" type="presOf" srcId="{8C88794D-CB31-47E5-A229-24D341B7D13D}" destId="{75B3CA9D-2AA8-4421-8DC1-A73576183444}" srcOrd="0" destOrd="0" presId="urn:microsoft.com/office/officeart/2008/layout/VerticalCurvedList"/>
    <dgm:cxn modelId="{D3706765-EFD6-4200-B31D-26F82D51A9DF}" srcId="{8B458CB2-6219-4505-83E1-10340F01B6E9}" destId="{AB1CA574-D4AC-4E60-8B64-B94A10295890}" srcOrd="1" destOrd="0" parTransId="{11990663-7B26-4A34-A201-CBEC1A36E2E8}" sibTransId="{FCA276C8-79A5-4B4B-9EC3-0D1C66AECCC2}"/>
    <dgm:cxn modelId="{453EE40F-C262-499F-8379-87D35146602B}" type="presOf" srcId="{5ADA1FB8-602F-4858-83AE-E85AFCE73D6F}" destId="{64BA1B8B-53B4-4751-AF4A-D5E53B75A1BF}" srcOrd="0" destOrd="0" presId="urn:microsoft.com/office/officeart/2008/layout/VerticalCurvedList"/>
    <dgm:cxn modelId="{E6145EC2-5980-445B-8B58-630F290B0320}" type="presOf" srcId="{B7F4B5B0-1283-4122-8572-349FD81F2CB9}" destId="{458C99AB-A2DE-4CFA-91EA-0E8F7E1C5BD1}" srcOrd="0" destOrd="0" presId="urn:microsoft.com/office/officeart/2008/layout/VerticalCurvedList"/>
    <dgm:cxn modelId="{70EC5E01-AE5E-43F0-B789-6A1ACC59A956}" type="presOf" srcId="{F9CDB6D7-A907-46AD-9C7F-20E23240704C}" destId="{2A864908-7C31-4D09-AD47-CB5867E79171}" srcOrd="0" destOrd="0" presId="urn:microsoft.com/office/officeart/2008/layout/VerticalCurvedList"/>
    <dgm:cxn modelId="{C69887DC-357B-4691-AFC4-894BC4029BF0}" type="presOf" srcId="{AB1CA574-D4AC-4E60-8B64-B94A10295890}" destId="{D1CAF4D0-794B-405B-8498-7E93075C6507}" srcOrd="0" destOrd="0" presId="urn:microsoft.com/office/officeart/2008/layout/VerticalCurvedList"/>
    <dgm:cxn modelId="{275568B5-8040-4123-A7C1-7868DFA88B29}" srcId="{8B458CB2-6219-4505-83E1-10340F01B6E9}" destId="{480232B3-68D8-46B7-8DD9-A668F202D6D5}" srcOrd="7" destOrd="0" parTransId="{90BA432A-79EC-4BC1-87DB-0C8FABF1F14F}" sibTransId="{C0499991-ABDE-4558-A71E-15FE605D7DD1}"/>
    <dgm:cxn modelId="{2F6FEA5A-00E7-4C3C-AD53-0B26F0E1EAEC}" srcId="{8B458CB2-6219-4505-83E1-10340F01B6E9}" destId="{8C88794D-CB31-47E5-A229-24D341B7D13D}" srcOrd="4" destOrd="0" parTransId="{9C24F439-95AD-446D-9BEE-6ABB28FA58A2}" sibTransId="{F5462F43-660F-4443-AC5D-CFFA382C922D}"/>
    <dgm:cxn modelId="{B6EF1BF1-A237-4756-812F-9C2D85C4F269}" type="presOf" srcId="{05E6D60B-ED15-4010-91D2-39AB4085A441}" destId="{516FA5A6-04EE-47BE-9B2E-0E21E48BEA82}" srcOrd="0" destOrd="0" presId="urn:microsoft.com/office/officeart/2008/layout/VerticalCurvedList"/>
    <dgm:cxn modelId="{34F486B3-6E28-4FE0-9F95-BF0D99C5ABAC}" srcId="{8B458CB2-6219-4505-83E1-10340F01B6E9}" destId="{05E6D60B-ED15-4010-91D2-39AB4085A441}" srcOrd="2" destOrd="0" parTransId="{D6EC2F9E-9DD3-4851-85AC-70552A76AB2C}" sibTransId="{6E2857A1-90D1-4EA2-8C48-6C4BA6AE055A}"/>
    <dgm:cxn modelId="{D98F3AC8-C36A-4C19-BDED-42FD20D72672}" srcId="{8B458CB2-6219-4505-83E1-10340F01B6E9}" destId="{5ADA1FB8-602F-4858-83AE-E85AFCE73D6F}" srcOrd="5" destOrd="0" parTransId="{BA57FB98-B22F-47C2-A7EF-F7DA2A258D0F}" sibTransId="{F8106B37-FB87-40BB-81F5-8ABB11916A18}"/>
    <dgm:cxn modelId="{474DF4E8-32CC-443A-A076-42A590CA7299}" type="presOf" srcId="{90426030-207B-4669-97DA-E515C76BA25C}" destId="{7D954EC4-D597-4648-8FB5-D8E4DF4776BB}" srcOrd="0" destOrd="0" presId="urn:microsoft.com/office/officeart/2008/layout/VerticalCurvedList"/>
    <dgm:cxn modelId="{2847B23D-8271-4B4D-A122-79E34CDA17B2}" srcId="{8B458CB2-6219-4505-83E1-10340F01B6E9}" destId="{F9CDB6D7-A907-46AD-9C7F-20E23240704C}" srcOrd="3" destOrd="0" parTransId="{5E2AE0FB-ADAC-4BBC-9052-3B9EAAE14B8B}" sibTransId="{77831A24-E1BC-455A-BC44-C0693B93EFCE}"/>
    <dgm:cxn modelId="{7E18AABA-92CD-4390-9E09-DE3C85FC376D}" type="presOf" srcId="{C6E9128D-C544-4B26-809C-24C95294819C}" destId="{FBBDB353-2DF4-4828-A767-36066357BCE3}" srcOrd="0" destOrd="0" presId="urn:microsoft.com/office/officeart/2008/layout/VerticalCurvedList"/>
    <dgm:cxn modelId="{07FB7720-052E-4929-8D25-DC817E002A0C}" type="presOf" srcId="{8B458CB2-6219-4505-83E1-10340F01B6E9}" destId="{6ED0E330-1CB4-4BF8-A638-562CDDC16226}" srcOrd="0" destOrd="0" presId="urn:microsoft.com/office/officeart/2008/layout/VerticalCurvedList"/>
    <dgm:cxn modelId="{BB956C04-0A66-4377-B874-4D415373EA0C}" srcId="{8B458CB2-6219-4505-83E1-10340F01B6E9}" destId="{90426030-207B-4669-97DA-E515C76BA25C}" srcOrd="0" destOrd="0" parTransId="{068D8F01-6EB5-4D7E-BA09-D9B77890AFB8}" sibTransId="{C6E9128D-C544-4B26-809C-24C95294819C}"/>
    <dgm:cxn modelId="{63B3603C-F397-4DCD-8FDC-8FBEC1F69202}" type="presParOf" srcId="{6ED0E330-1CB4-4BF8-A638-562CDDC16226}" destId="{BD4F97D8-217C-455A-86AA-5DC34A14CA41}" srcOrd="0" destOrd="0" presId="urn:microsoft.com/office/officeart/2008/layout/VerticalCurvedList"/>
    <dgm:cxn modelId="{52692D46-0DDC-4B2D-877D-2639288C2488}" type="presParOf" srcId="{BD4F97D8-217C-455A-86AA-5DC34A14CA41}" destId="{5C8F0B84-EFE1-453D-B056-19B81FD54C0F}" srcOrd="0" destOrd="0" presId="urn:microsoft.com/office/officeart/2008/layout/VerticalCurvedList"/>
    <dgm:cxn modelId="{6D6668DC-3B22-41DE-9EB8-418BB7F185B4}" type="presParOf" srcId="{5C8F0B84-EFE1-453D-B056-19B81FD54C0F}" destId="{FD07EB72-76FA-4369-8BEF-368C86130CD5}" srcOrd="0" destOrd="0" presId="urn:microsoft.com/office/officeart/2008/layout/VerticalCurvedList"/>
    <dgm:cxn modelId="{25568D53-0DC1-494C-A606-63841CCE59E5}" type="presParOf" srcId="{5C8F0B84-EFE1-453D-B056-19B81FD54C0F}" destId="{FBBDB353-2DF4-4828-A767-36066357BCE3}" srcOrd="1" destOrd="0" presId="urn:microsoft.com/office/officeart/2008/layout/VerticalCurvedList"/>
    <dgm:cxn modelId="{BB3410F9-EE26-4C2B-88D6-62F8CF13A508}" type="presParOf" srcId="{5C8F0B84-EFE1-453D-B056-19B81FD54C0F}" destId="{92DA49CD-0B60-4306-BAEF-95D3D149DE5A}" srcOrd="2" destOrd="0" presId="urn:microsoft.com/office/officeart/2008/layout/VerticalCurvedList"/>
    <dgm:cxn modelId="{14BB8937-B956-4143-9642-5ED4C9D5059A}" type="presParOf" srcId="{5C8F0B84-EFE1-453D-B056-19B81FD54C0F}" destId="{992D9463-2FE7-4EA6-BB1B-EB3D1B94BF7E}" srcOrd="3" destOrd="0" presId="urn:microsoft.com/office/officeart/2008/layout/VerticalCurvedList"/>
    <dgm:cxn modelId="{3C36FA85-38C5-4501-A57B-293612EF74A0}" type="presParOf" srcId="{BD4F97D8-217C-455A-86AA-5DC34A14CA41}" destId="{7D954EC4-D597-4648-8FB5-D8E4DF4776BB}" srcOrd="1" destOrd="0" presId="urn:microsoft.com/office/officeart/2008/layout/VerticalCurvedList"/>
    <dgm:cxn modelId="{EBAFAFA3-6AF1-4158-9D50-B50117141B1D}" type="presParOf" srcId="{BD4F97D8-217C-455A-86AA-5DC34A14CA41}" destId="{E17EA110-C098-4ED4-A7AD-6341F35886B8}" srcOrd="2" destOrd="0" presId="urn:microsoft.com/office/officeart/2008/layout/VerticalCurvedList"/>
    <dgm:cxn modelId="{D5BC274B-7150-4DAC-9A55-BDC4C8958989}" type="presParOf" srcId="{E17EA110-C098-4ED4-A7AD-6341F35886B8}" destId="{AAF4F2CB-CDD5-4994-967B-7F189DFA5B64}" srcOrd="0" destOrd="0" presId="urn:microsoft.com/office/officeart/2008/layout/VerticalCurvedList"/>
    <dgm:cxn modelId="{7A4AE612-A10E-4BAC-B55A-F9683F657013}" type="presParOf" srcId="{BD4F97D8-217C-455A-86AA-5DC34A14CA41}" destId="{D1CAF4D0-794B-405B-8498-7E93075C6507}" srcOrd="3" destOrd="0" presId="urn:microsoft.com/office/officeart/2008/layout/VerticalCurvedList"/>
    <dgm:cxn modelId="{632E215E-8ED7-45BB-A2B2-51C2C1ABFBDF}" type="presParOf" srcId="{BD4F97D8-217C-455A-86AA-5DC34A14CA41}" destId="{06BBA956-8D8A-4D80-8777-47A09F2CE9B2}" srcOrd="4" destOrd="0" presId="urn:microsoft.com/office/officeart/2008/layout/VerticalCurvedList"/>
    <dgm:cxn modelId="{109FFD72-78CE-4D74-9E1E-7E392B164E63}" type="presParOf" srcId="{06BBA956-8D8A-4D80-8777-47A09F2CE9B2}" destId="{44104129-823B-4194-8158-BA15F64397C8}" srcOrd="0" destOrd="0" presId="urn:microsoft.com/office/officeart/2008/layout/VerticalCurvedList"/>
    <dgm:cxn modelId="{DB2D8946-2A7F-4E9F-A9C5-9D59C1E6E2D8}" type="presParOf" srcId="{BD4F97D8-217C-455A-86AA-5DC34A14CA41}" destId="{516FA5A6-04EE-47BE-9B2E-0E21E48BEA82}" srcOrd="5" destOrd="0" presId="urn:microsoft.com/office/officeart/2008/layout/VerticalCurvedList"/>
    <dgm:cxn modelId="{D65D8B88-690E-46EB-AE78-99F5E4F75C35}" type="presParOf" srcId="{BD4F97D8-217C-455A-86AA-5DC34A14CA41}" destId="{9795901D-8D39-49C8-80C2-DC74B5C0DFA8}" srcOrd="6" destOrd="0" presId="urn:microsoft.com/office/officeart/2008/layout/VerticalCurvedList"/>
    <dgm:cxn modelId="{DC420B5E-62F9-4451-AD61-9105C32BCB9F}" type="presParOf" srcId="{9795901D-8D39-49C8-80C2-DC74B5C0DFA8}" destId="{67B0105A-B23B-4FF6-9510-5963ADE1CFFD}" srcOrd="0" destOrd="0" presId="urn:microsoft.com/office/officeart/2008/layout/VerticalCurvedList"/>
    <dgm:cxn modelId="{608A4B02-6EA8-4BEB-B612-7B0E9689795F}" type="presParOf" srcId="{BD4F97D8-217C-455A-86AA-5DC34A14CA41}" destId="{2A864908-7C31-4D09-AD47-CB5867E79171}" srcOrd="7" destOrd="0" presId="urn:microsoft.com/office/officeart/2008/layout/VerticalCurvedList"/>
    <dgm:cxn modelId="{8EDB1682-15AA-4F29-AC01-A04C9EA3D78E}" type="presParOf" srcId="{BD4F97D8-217C-455A-86AA-5DC34A14CA41}" destId="{E9AE8E76-432E-4F4C-9A25-6E6E92A11A19}" srcOrd="8" destOrd="0" presId="urn:microsoft.com/office/officeart/2008/layout/VerticalCurvedList"/>
    <dgm:cxn modelId="{06865944-ED2C-45A3-AFDA-2CECD5E870C3}" type="presParOf" srcId="{E9AE8E76-432E-4F4C-9A25-6E6E92A11A19}" destId="{371C3218-4E47-4D9D-84E8-52726A9E1E0E}" srcOrd="0" destOrd="0" presId="urn:microsoft.com/office/officeart/2008/layout/VerticalCurvedList"/>
    <dgm:cxn modelId="{F1B5F3E0-8250-41B7-AC6A-CA9667359E03}" type="presParOf" srcId="{BD4F97D8-217C-455A-86AA-5DC34A14CA41}" destId="{75B3CA9D-2AA8-4421-8DC1-A73576183444}" srcOrd="9" destOrd="0" presId="urn:microsoft.com/office/officeart/2008/layout/VerticalCurvedList"/>
    <dgm:cxn modelId="{2B275EAA-FBC1-49FE-9260-EEBA99EB0D9E}" type="presParOf" srcId="{BD4F97D8-217C-455A-86AA-5DC34A14CA41}" destId="{1D368E52-FD98-4DA3-8C20-2EE966326D69}" srcOrd="10" destOrd="0" presId="urn:microsoft.com/office/officeart/2008/layout/VerticalCurvedList"/>
    <dgm:cxn modelId="{0FDA3442-B200-4DA3-B92F-7F4D7632DACC}" type="presParOf" srcId="{1D368E52-FD98-4DA3-8C20-2EE966326D69}" destId="{0823B373-AE4B-4D6C-9B73-8F4D2CA26A67}" srcOrd="0" destOrd="0" presId="urn:microsoft.com/office/officeart/2008/layout/VerticalCurvedList"/>
    <dgm:cxn modelId="{7C3683FF-2B07-49FF-836F-205180B1D75E}" type="presParOf" srcId="{BD4F97D8-217C-455A-86AA-5DC34A14CA41}" destId="{64BA1B8B-53B4-4751-AF4A-D5E53B75A1BF}" srcOrd="11" destOrd="0" presId="urn:microsoft.com/office/officeart/2008/layout/VerticalCurvedList"/>
    <dgm:cxn modelId="{44128C4F-5C0D-4FDC-9F7F-C251AF3C0CAD}" type="presParOf" srcId="{BD4F97D8-217C-455A-86AA-5DC34A14CA41}" destId="{5B7C6C5C-E257-4ECF-AD8D-4E783C19B09C}" srcOrd="12" destOrd="0" presId="urn:microsoft.com/office/officeart/2008/layout/VerticalCurvedList"/>
    <dgm:cxn modelId="{2361CDA2-5C35-424E-A4D4-58C37B3A8506}" type="presParOf" srcId="{5B7C6C5C-E257-4ECF-AD8D-4E783C19B09C}" destId="{DA553007-1329-47CD-BE8B-52855EB7C006}" srcOrd="0" destOrd="0" presId="urn:microsoft.com/office/officeart/2008/layout/VerticalCurvedList"/>
    <dgm:cxn modelId="{4443CA83-C60D-40A6-8612-41A86FCD0DCF}" type="presParOf" srcId="{BD4F97D8-217C-455A-86AA-5DC34A14CA41}" destId="{458C99AB-A2DE-4CFA-91EA-0E8F7E1C5BD1}" srcOrd="13" destOrd="0" presId="urn:microsoft.com/office/officeart/2008/layout/VerticalCurvedList"/>
    <dgm:cxn modelId="{9E893AEF-3859-41F0-84B2-2269FB594635}" type="presParOf" srcId="{BD4F97D8-217C-455A-86AA-5DC34A14CA41}" destId="{8449B904-9D07-449B-BB3B-5FCA56EE28A8}" srcOrd="14" destOrd="0" presId="urn:microsoft.com/office/officeart/2008/layout/VerticalCurvedList"/>
    <dgm:cxn modelId="{2CE74AB6-F321-4DB0-87D3-BC71D7E2DC9F}" type="presParOf" srcId="{8449B904-9D07-449B-BB3B-5FCA56EE28A8}" destId="{37AAB113-2471-4ADD-801C-89CE6A6376CF}" srcOrd="0" destOrd="0" presId="urn:microsoft.com/office/officeart/2008/layout/VerticalCurvedList"/>
  </dgm:cxnLst>
  <dgm:bg/>
  <dgm:whole/>
  <dgm:extLst>
    <a:ext uri="http://schemas.microsoft.com/office/drawing/2008/diagram">
      <dsp:dataModelExt xmlns="" xmlns:dgm="http://schemas.openxmlformats.org/drawingml/2006/diagram" xmlns:a="http://schemas.openxmlformats.org/drawingml/2006/main"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BDB353-2DF4-4828-A767-36066357BCE3}">
      <dsp:nvSpPr>
        <dsp:cNvPr id="0" name=""/>
        <dsp:cNvSpPr/>
      </dsp:nvSpPr>
      <dsp:spPr>
        <a:xfrm>
          <a:off x="-6156192" y="-942507"/>
          <a:ext cx="7333315" cy="7333315"/>
        </a:xfrm>
        <a:prstGeom prst="blockArc">
          <a:avLst>
            <a:gd name="adj1" fmla="val 18900000"/>
            <a:gd name="adj2" fmla="val 2700000"/>
            <a:gd name="adj3" fmla="val 295"/>
          </a:avLst>
        </a:pr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D954EC4-D597-4648-8FB5-D8E4DF4776BB}">
      <dsp:nvSpPr>
        <dsp:cNvPr id="0" name=""/>
        <dsp:cNvSpPr/>
      </dsp:nvSpPr>
      <dsp:spPr>
        <a:xfrm>
          <a:off x="382198" y="247679"/>
          <a:ext cx="7728410" cy="495141"/>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3019" tIns="48260" rIns="48260" bIns="48260" numCol="1" spcCol="1270" anchor="ctr" anchorCtr="0">
          <a:noAutofit/>
        </a:bodyPr>
        <a:lstStyle/>
        <a:p>
          <a:pPr marL="0" lvl="0" indent="0" algn="l" defTabSz="844550">
            <a:lnSpc>
              <a:spcPct val="90000"/>
            </a:lnSpc>
            <a:spcBef>
              <a:spcPct val="0"/>
            </a:spcBef>
            <a:spcAft>
              <a:spcPct val="35000"/>
            </a:spcAft>
            <a:buNone/>
          </a:pPr>
          <a:r>
            <a:rPr lang="fr-CA" sz="1900" kern="1200" dirty="0"/>
            <a:t>Un soutien pour la route: </a:t>
          </a:r>
          <a:r>
            <a:rPr lang="fr-CA" sz="1900" b="1" kern="1200" dirty="0"/>
            <a:t>le sacrement de la réconciliation et du pardon</a:t>
          </a:r>
        </a:p>
      </dsp:txBody>
      <dsp:txXfrm>
        <a:off x="382198" y="247679"/>
        <a:ext cx="7728410" cy="495141"/>
      </dsp:txXfrm>
    </dsp:sp>
    <dsp:sp modelId="{AAF4F2CB-CDD5-4994-967B-7F189DFA5B64}">
      <dsp:nvSpPr>
        <dsp:cNvPr id="0" name=""/>
        <dsp:cNvSpPr/>
      </dsp:nvSpPr>
      <dsp:spPr>
        <a:xfrm>
          <a:off x="72734" y="185787"/>
          <a:ext cx="618926" cy="618926"/>
        </a:xfrm>
        <a:prstGeom prst="ellipse">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1CAF4D0-794B-405B-8498-7E93075C6507}">
      <dsp:nvSpPr>
        <dsp:cNvPr id="0" name=""/>
        <dsp:cNvSpPr/>
      </dsp:nvSpPr>
      <dsp:spPr>
        <a:xfrm>
          <a:off x="830593" y="990827"/>
          <a:ext cx="7280015" cy="495141"/>
        </a:xfrm>
        <a:prstGeom prst="rect">
          <a:avLst/>
        </a:prstGeom>
        <a:solidFill>
          <a:schemeClr val="accent2">
            <a:hueOff val="-242561"/>
            <a:satOff val="-13988"/>
            <a:lumOff val="143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3019" tIns="48260" rIns="48260" bIns="48260" numCol="1" spcCol="1270" anchor="ctr" anchorCtr="0">
          <a:noAutofit/>
        </a:bodyPr>
        <a:lstStyle/>
        <a:p>
          <a:pPr marL="0" lvl="0" indent="0" algn="l" defTabSz="844550">
            <a:lnSpc>
              <a:spcPct val="90000"/>
            </a:lnSpc>
            <a:spcBef>
              <a:spcPct val="0"/>
            </a:spcBef>
            <a:spcAft>
              <a:spcPct val="35000"/>
            </a:spcAft>
            <a:buNone/>
          </a:pPr>
          <a:r>
            <a:rPr lang="fr-CA" sz="1900" kern="1200" dirty="0"/>
            <a:t>Une présence dans l’épreuve: </a:t>
          </a:r>
          <a:r>
            <a:rPr lang="fr-CA" sz="1900" b="1" kern="1200" dirty="0"/>
            <a:t>le sacrement de l’onction des malades</a:t>
          </a:r>
        </a:p>
      </dsp:txBody>
      <dsp:txXfrm>
        <a:off x="830593" y="990827"/>
        <a:ext cx="7280015" cy="495141"/>
      </dsp:txXfrm>
    </dsp:sp>
    <dsp:sp modelId="{44104129-823B-4194-8158-BA15F64397C8}">
      <dsp:nvSpPr>
        <dsp:cNvPr id="0" name=""/>
        <dsp:cNvSpPr/>
      </dsp:nvSpPr>
      <dsp:spPr>
        <a:xfrm>
          <a:off x="521129" y="928935"/>
          <a:ext cx="618926" cy="618926"/>
        </a:xfrm>
        <a:prstGeom prst="ellipse">
          <a:avLst/>
        </a:prstGeom>
        <a:solidFill>
          <a:schemeClr val="lt1">
            <a:hueOff val="0"/>
            <a:satOff val="0"/>
            <a:lumOff val="0"/>
            <a:alphaOff val="0"/>
          </a:schemeClr>
        </a:solidFill>
        <a:ln w="12700" cap="flat" cmpd="sng" algn="ctr">
          <a:solidFill>
            <a:schemeClr val="accent2">
              <a:hueOff val="-242561"/>
              <a:satOff val="-13988"/>
              <a:lumOff val="1438"/>
              <a:alphaOff val="0"/>
            </a:schemeClr>
          </a:solidFill>
          <a:prstDash val="solid"/>
          <a:miter lim="800000"/>
        </a:ln>
        <a:effectLst/>
      </dsp:spPr>
      <dsp:style>
        <a:lnRef idx="2">
          <a:scrgbClr r="0" g="0" b="0"/>
        </a:lnRef>
        <a:fillRef idx="1">
          <a:scrgbClr r="0" g="0" b="0"/>
        </a:fillRef>
        <a:effectRef idx="0">
          <a:scrgbClr r="0" g="0" b="0"/>
        </a:effectRef>
        <a:fontRef idx="minor"/>
      </dsp:style>
    </dsp:sp>
    <dsp:sp modelId="{516FA5A6-04EE-47BE-9B2E-0E21E48BEA82}">
      <dsp:nvSpPr>
        <dsp:cNvPr id="0" name=""/>
        <dsp:cNvSpPr/>
      </dsp:nvSpPr>
      <dsp:spPr>
        <a:xfrm>
          <a:off x="1076311" y="1733431"/>
          <a:ext cx="7034297" cy="495141"/>
        </a:xfrm>
        <a:prstGeom prst="rect">
          <a:avLst/>
        </a:prstGeom>
        <a:solidFill>
          <a:schemeClr val="accent2">
            <a:hueOff val="-485121"/>
            <a:satOff val="-27976"/>
            <a:lumOff val="28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3019" tIns="48260" rIns="48260" bIns="48260" numCol="1" spcCol="1270" anchor="ctr" anchorCtr="0">
          <a:noAutofit/>
        </a:bodyPr>
        <a:lstStyle/>
        <a:p>
          <a:pPr marL="0" lvl="0" indent="0" algn="l" defTabSz="844550">
            <a:lnSpc>
              <a:spcPct val="90000"/>
            </a:lnSpc>
            <a:spcBef>
              <a:spcPct val="0"/>
            </a:spcBef>
            <a:spcAft>
              <a:spcPct val="35000"/>
            </a:spcAft>
            <a:buNone/>
          </a:pPr>
          <a:r>
            <a:rPr lang="fr-CA" sz="1900" kern="1200" dirty="0"/>
            <a:t>Une mission d’amour vécue à deux: </a:t>
          </a:r>
          <a:r>
            <a:rPr lang="fr-CA" sz="1900" b="1" kern="1200" dirty="0"/>
            <a:t>le sacrement du mariage</a:t>
          </a:r>
        </a:p>
      </dsp:txBody>
      <dsp:txXfrm>
        <a:off x="1076311" y="1733431"/>
        <a:ext cx="7034297" cy="495141"/>
      </dsp:txXfrm>
    </dsp:sp>
    <dsp:sp modelId="{67B0105A-B23B-4FF6-9510-5963ADE1CFFD}">
      <dsp:nvSpPr>
        <dsp:cNvPr id="0" name=""/>
        <dsp:cNvSpPr/>
      </dsp:nvSpPr>
      <dsp:spPr>
        <a:xfrm>
          <a:off x="766848" y="1671538"/>
          <a:ext cx="618926" cy="618926"/>
        </a:xfrm>
        <a:prstGeom prst="ellipse">
          <a:avLst/>
        </a:prstGeom>
        <a:solidFill>
          <a:schemeClr val="lt1">
            <a:hueOff val="0"/>
            <a:satOff val="0"/>
            <a:lumOff val="0"/>
            <a:alphaOff val="0"/>
          </a:schemeClr>
        </a:solidFill>
        <a:ln w="12700" cap="flat" cmpd="sng" algn="ctr">
          <a:solidFill>
            <a:schemeClr val="accent2">
              <a:hueOff val="-485121"/>
              <a:satOff val="-27976"/>
              <a:lumOff val="2876"/>
              <a:alphaOff val="0"/>
            </a:schemeClr>
          </a:solidFill>
          <a:prstDash val="solid"/>
          <a:miter lim="800000"/>
        </a:ln>
        <a:effectLst/>
      </dsp:spPr>
      <dsp:style>
        <a:lnRef idx="2">
          <a:scrgbClr r="0" g="0" b="0"/>
        </a:lnRef>
        <a:fillRef idx="1">
          <a:scrgbClr r="0" g="0" b="0"/>
        </a:fillRef>
        <a:effectRef idx="0">
          <a:scrgbClr r="0" g="0" b="0"/>
        </a:effectRef>
        <a:fontRef idx="minor"/>
      </dsp:style>
    </dsp:sp>
    <dsp:sp modelId="{2A864908-7C31-4D09-AD47-CB5867E79171}">
      <dsp:nvSpPr>
        <dsp:cNvPr id="0" name=""/>
        <dsp:cNvSpPr/>
      </dsp:nvSpPr>
      <dsp:spPr>
        <a:xfrm>
          <a:off x="1154767" y="2476579"/>
          <a:ext cx="6955842" cy="495141"/>
        </a:xfrm>
        <a:prstGeom prst="rect">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3019" tIns="48260" rIns="48260" bIns="48260" numCol="1" spcCol="1270" anchor="ctr" anchorCtr="0">
          <a:noAutofit/>
        </a:bodyPr>
        <a:lstStyle/>
        <a:p>
          <a:pPr marL="0" lvl="0" indent="0" algn="l" defTabSz="844550">
            <a:lnSpc>
              <a:spcPct val="90000"/>
            </a:lnSpc>
            <a:spcBef>
              <a:spcPct val="0"/>
            </a:spcBef>
            <a:spcAft>
              <a:spcPct val="35000"/>
            </a:spcAft>
            <a:buNone/>
          </a:pPr>
          <a:r>
            <a:rPr lang="fr-CA" sz="1900" kern="1200" dirty="0"/>
            <a:t>Une mission de service : </a:t>
          </a:r>
          <a:r>
            <a:rPr lang="fr-CA" sz="1900" b="1" kern="1200" dirty="0"/>
            <a:t>le sacrement de l’ordre</a:t>
          </a:r>
        </a:p>
      </dsp:txBody>
      <dsp:txXfrm>
        <a:off x="1154767" y="2476579"/>
        <a:ext cx="6955842" cy="495141"/>
      </dsp:txXfrm>
    </dsp:sp>
    <dsp:sp modelId="{371C3218-4E47-4D9D-84E8-52726A9E1E0E}">
      <dsp:nvSpPr>
        <dsp:cNvPr id="0" name=""/>
        <dsp:cNvSpPr/>
      </dsp:nvSpPr>
      <dsp:spPr>
        <a:xfrm>
          <a:off x="845303" y="2414686"/>
          <a:ext cx="618926" cy="618926"/>
        </a:xfrm>
        <a:prstGeom prst="ellipse">
          <a:avLst/>
        </a:prstGeom>
        <a:solidFill>
          <a:schemeClr val="lt1">
            <a:hueOff val="0"/>
            <a:satOff val="0"/>
            <a:lumOff val="0"/>
            <a:alphaOff val="0"/>
          </a:schemeClr>
        </a:solidFill>
        <a:ln w="12700" cap="flat" cmpd="sng" algn="ctr">
          <a:solidFill>
            <a:schemeClr val="accent2">
              <a:hueOff val="-727682"/>
              <a:satOff val="-41964"/>
              <a:lumOff val="4314"/>
              <a:alphaOff val="0"/>
            </a:schemeClr>
          </a:solidFill>
          <a:prstDash val="solid"/>
          <a:miter lim="800000"/>
        </a:ln>
        <a:effectLst/>
      </dsp:spPr>
      <dsp:style>
        <a:lnRef idx="2">
          <a:scrgbClr r="0" g="0" b="0"/>
        </a:lnRef>
        <a:fillRef idx="1">
          <a:scrgbClr r="0" g="0" b="0"/>
        </a:fillRef>
        <a:effectRef idx="0">
          <a:scrgbClr r="0" g="0" b="0"/>
        </a:effectRef>
        <a:fontRef idx="minor"/>
      </dsp:style>
    </dsp:sp>
    <dsp:sp modelId="{75B3CA9D-2AA8-4421-8DC1-A73576183444}">
      <dsp:nvSpPr>
        <dsp:cNvPr id="0" name=""/>
        <dsp:cNvSpPr/>
      </dsp:nvSpPr>
      <dsp:spPr>
        <a:xfrm>
          <a:off x="1076311" y="3219727"/>
          <a:ext cx="7034297" cy="495141"/>
        </a:xfrm>
        <a:prstGeom prst="rect">
          <a:avLst/>
        </a:prstGeom>
        <a:solidFill>
          <a:schemeClr val="accent2">
            <a:hueOff val="-970242"/>
            <a:satOff val="-55952"/>
            <a:lumOff val="575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3019" tIns="48260" rIns="48260" bIns="48260" numCol="1" spcCol="1270" anchor="ctr" anchorCtr="0">
          <a:noAutofit/>
        </a:bodyPr>
        <a:lstStyle/>
        <a:p>
          <a:pPr marL="0" lvl="0" indent="0" algn="l" defTabSz="844550">
            <a:lnSpc>
              <a:spcPct val="90000"/>
            </a:lnSpc>
            <a:spcBef>
              <a:spcPct val="0"/>
            </a:spcBef>
            <a:spcAft>
              <a:spcPct val="35000"/>
            </a:spcAft>
            <a:buNone/>
          </a:pPr>
          <a:r>
            <a:rPr lang="fr-CA" sz="1900" kern="1200" dirty="0"/>
            <a:t>Une nouvelle naissance : </a:t>
          </a:r>
          <a:r>
            <a:rPr lang="fr-CA" sz="1900" b="1" kern="1200" dirty="0"/>
            <a:t>le sacrement du baptême</a:t>
          </a:r>
        </a:p>
      </dsp:txBody>
      <dsp:txXfrm>
        <a:off x="1076311" y="3219727"/>
        <a:ext cx="7034297" cy="495141"/>
      </dsp:txXfrm>
    </dsp:sp>
    <dsp:sp modelId="{0823B373-AE4B-4D6C-9B73-8F4D2CA26A67}">
      <dsp:nvSpPr>
        <dsp:cNvPr id="0" name=""/>
        <dsp:cNvSpPr/>
      </dsp:nvSpPr>
      <dsp:spPr>
        <a:xfrm>
          <a:off x="766848" y="3157834"/>
          <a:ext cx="618926" cy="618926"/>
        </a:xfrm>
        <a:prstGeom prst="ellipse">
          <a:avLst/>
        </a:prstGeom>
        <a:solidFill>
          <a:schemeClr val="lt1">
            <a:hueOff val="0"/>
            <a:satOff val="0"/>
            <a:lumOff val="0"/>
            <a:alphaOff val="0"/>
          </a:schemeClr>
        </a:solidFill>
        <a:ln w="12700" cap="flat" cmpd="sng" algn="ctr">
          <a:solidFill>
            <a:schemeClr val="accent2">
              <a:hueOff val="-970242"/>
              <a:satOff val="-55952"/>
              <a:lumOff val="5752"/>
              <a:alphaOff val="0"/>
            </a:schemeClr>
          </a:solidFill>
          <a:prstDash val="solid"/>
          <a:miter lim="800000"/>
        </a:ln>
        <a:effectLst/>
      </dsp:spPr>
      <dsp:style>
        <a:lnRef idx="2">
          <a:scrgbClr r="0" g="0" b="0"/>
        </a:lnRef>
        <a:fillRef idx="1">
          <a:scrgbClr r="0" g="0" b="0"/>
        </a:fillRef>
        <a:effectRef idx="0">
          <a:scrgbClr r="0" g="0" b="0"/>
        </a:effectRef>
        <a:fontRef idx="minor"/>
      </dsp:style>
    </dsp:sp>
    <dsp:sp modelId="{64BA1B8B-53B4-4751-AF4A-D5E53B75A1BF}">
      <dsp:nvSpPr>
        <dsp:cNvPr id="0" name=""/>
        <dsp:cNvSpPr/>
      </dsp:nvSpPr>
      <dsp:spPr>
        <a:xfrm>
          <a:off x="830593" y="3962330"/>
          <a:ext cx="7280015" cy="495141"/>
        </a:xfrm>
        <a:prstGeom prst="rect">
          <a:avLst/>
        </a:prstGeom>
        <a:solidFill>
          <a:schemeClr val="accent2">
            <a:hueOff val="-1212803"/>
            <a:satOff val="-69940"/>
            <a:lumOff val="719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3019" tIns="48260" rIns="48260" bIns="48260" numCol="1" spcCol="1270" anchor="ctr" anchorCtr="0">
          <a:noAutofit/>
        </a:bodyPr>
        <a:lstStyle/>
        <a:p>
          <a:pPr marL="0" lvl="0" indent="0" algn="l" defTabSz="844550">
            <a:lnSpc>
              <a:spcPct val="90000"/>
            </a:lnSpc>
            <a:spcBef>
              <a:spcPct val="0"/>
            </a:spcBef>
            <a:spcAft>
              <a:spcPct val="35000"/>
            </a:spcAft>
            <a:buNone/>
          </a:pPr>
          <a:r>
            <a:rPr lang="fr-CA" sz="1900" kern="1200" dirty="0"/>
            <a:t>Une force et des dons pour la route : </a:t>
          </a:r>
          <a:r>
            <a:rPr lang="fr-CA" sz="1900" b="1" kern="1200" dirty="0"/>
            <a:t>le sacrement de la confirmation</a:t>
          </a:r>
        </a:p>
      </dsp:txBody>
      <dsp:txXfrm>
        <a:off x="830593" y="3962330"/>
        <a:ext cx="7280015" cy="495141"/>
      </dsp:txXfrm>
    </dsp:sp>
    <dsp:sp modelId="{DA553007-1329-47CD-BE8B-52855EB7C006}">
      <dsp:nvSpPr>
        <dsp:cNvPr id="0" name=""/>
        <dsp:cNvSpPr/>
      </dsp:nvSpPr>
      <dsp:spPr>
        <a:xfrm>
          <a:off x="521129" y="3900437"/>
          <a:ext cx="618926" cy="618926"/>
        </a:xfrm>
        <a:prstGeom prst="ellipse">
          <a:avLst/>
        </a:prstGeom>
        <a:solidFill>
          <a:schemeClr val="lt1">
            <a:hueOff val="0"/>
            <a:satOff val="0"/>
            <a:lumOff val="0"/>
            <a:alphaOff val="0"/>
          </a:schemeClr>
        </a:solidFill>
        <a:ln w="12700" cap="flat" cmpd="sng" algn="ctr">
          <a:solidFill>
            <a:schemeClr val="accent2">
              <a:hueOff val="-1212803"/>
              <a:satOff val="-69940"/>
              <a:lumOff val="719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58C99AB-A2DE-4CFA-91EA-0E8F7E1C5BD1}">
      <dsp:nvSpPr>
        <dsp:cNvPr id="0" name=""/>
        <dsp:cNvSpPr/>
      </dsp:nvSpPr>
      <dsp:spPr>
        <a:xfrm>
          <a:off x="382198" y="4705478"/>
          <a:ext cx="7728410" cy="495141"/>
        </a:xfrm>
        <a:prstGeom prst="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3019" tIns="48260" rIns="48260" bIns="48260" numCol="1" spcCol="1270" anchor="ctr" anchorCtr="0">
          <a:noAutofit/>
        </a:bodyPr>
        <a:lstStyle/>
        <a:p>
          <a:pPr marL="0" lvl="0" indent="0" algn="l" defTabSz="844550">
            <a:lnSpc>
              <a:spcPct val="90000"/>
            </a:lnSpc>
            <a:spcBef>
              <a:spcPct val="0"/>
            </a:spcBef>
            <a:spcAft>
              <a:spcPct val="35000"/>
            </a:spcAft>
            <a:buNone/>
          </a:pPr>
          <a:r>
            <a:rPr lang="fr-CA" sz="1900" kern="1200" dirty="0"/>
            <a:t>Une nourriture pour la route: </a:t>
          </a:r>
          <a:r>
            <a:rPr lang="fr-CA" sz="1900" b="1" kern="1200" dirty="0"/>
            <a:t>le sacrement de l’eucharistie</a:t>
          </a:r>
        </a:p>
      </dsp:txBody>
      <dsp:txXfrm>
        <a:off x="382198" y="4705478"/>
        <a:ext cx="7728410" cy="495141"/>
      </dsp:txXfrm>
    </dsp:sp>
    <dsp:sp modelId="{37AAB113-2471-4ADD-801C-89CE6A6376CF}">
      <dsp:nvSpPr>
        <dsp:cNvPr id="0" name=""/>
        <dsp:cNvSpPr/>
      </dsp:nvSpPr>
      <dsp:spPr>
        <a:xfrm>
          <a:off x="72734" y="4643586"/>
          <a:ext cx="618926" cy="618926"/>
        </a:xfrm>
        <a:prstGeom prst="ellipse">
          <a:avLst/>
        </a:prstGeom>
        <a:solidFill>
          <a:schemeClr val="lt1">
            <a:hueOff val="0"/>
            <a:satOff val="0"/>
            <a:lumOff val="0"/>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CA"/>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D712969-1FA8-4238-AE84-D0F3A099970F}" type="datetimeFigureOut">
              <a:rPr lang="fr-CA" smtClean="0"/>
              <a:pPr/>
              <a:t>1/10/20</a:t>
            </a:fld>
            <a:endParaRPr lang="fr-CA"/>
          </a:p>
        </p:txBody>
      </p:sp>
      <p:sp>
        <p:nvSpPr>
          <p:cNvPr id="4" name="Espace réservé de l'image des diapositives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fr-CA"/>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CA"/>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6B132C2-37A6-4C86-9D8B-3E9C25622C33}" type="slidenum">
              <a:rPr lang="fr-CA" smtClean="0"/>
              <a:pPr/>
              <a:t>‹#›</a:t>
            </a:fld>
            <a:endParaRPr lang="fr-CA"/>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8921650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 Id="rId3" Type="http://schemas.openxmlformats.org/officeDocument/2006/relationships/hyperlink" Target="file://localhost/about/blank" TargetMode="Externa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 Id="rId3" Type="http://schemas.openxmlformats.org/officeDocument/2006/relationships/hyperlink" Target="file://localhost/about/blank" TargetMode="Externa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 Id="rId3" Type="http://schemas.openxmlformats.org/officeDocument/2006/relationships/hyperlink" Target="file://localhost/about/blank" TargetMode="Externa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indent="0">
              <a:buFont typeface="+mj-lt"/>
              <a:buNone/>
            </a:pPr>
            <a:r>
              <a:rPr lang="fr-CA" b="1" dirty="0"/>
              <a:t>Les sacrements</a:t>
            </a:r>
          </a:p>
          <a:p>
            <a:pPr marL="228600" indent="-228600">
              <a:buFont typeface="+mj-lt"/>
              <a:buAutoNum type="arabicPeriod"/>
            </a:pPr>
            <a:endParaRPr lang="fr-CA" dirty="0" smtClean="0"/>
          </a:p>
          <a:p>
            <a:r>
              <a:rPr lang="fr-CA" sz="1200" kern="1200" dirty="0" smtClean="0">
                <a:solidFill>
                  <a:schemeClr val="tx1"/>
                </a:solidFill>
                <a:latin typeface="+mn-lt"/>
                <a:ea typeface="+mn-ea"/>
                <a:cs typeface="+mn-cs"/>
              </a:rPr>
              <a:t> </a:t>
            </a:r>
            <a:endParaRPr lang="fr-FR" sz="1200" kern="1200" dirty="0" smtClean="0">
              <a:solidFill>
                <a:schemeClr val="tx1"/>
              </a:solidFill>
              <a:latin typeface="+mn-lt"/>
              <a:ea typeface="+mn-ea"/>
              <a:cs typeface="+mn-cs"/>
            </a:endParaRPr>
          </a:p>
          <a:p>
            <a:r>
              <a:rPr lang="fr-CA" sz="1200" b="1" kern="1200" dirty="0" smtClean="0">
                <a:solidFill>
                  <a:schemeClr val="tx1"/>
                </a:solidFill>
                <a:latin typeface="+mn-lt"/>
                <a:ea typeface="+mn-ea"/>
                <a:cs typeface="+mn-cs"/>
              </a:rPr>
              <a:t>Accueillir chaleureusement les </a:t>
            </a:r>
            <a:r>
              <a:rPr lang="fr-CA" sz="1200" b="1" kern="1200" dirty="0" err="1" smtClean="0">
                <a:solidFill>
                  <a:schemeClr val="tx1"/>
                </a:solidFill>
                <a:latin typeface="+mn-lt"/>
                <a:ea typeface="+mn-ea"/>
                <a:cs typeface="+mn-cs"/>
              </a:rPr>
              <a:t>participant.e.s</a:t>
            </a:r>
            <a:r>
              <a:rPr lang="fr-CA" sz="1200" b="1" kern="1200" dirty="0" smtClean="0">
                <a:solidFill>
                  <a:schemeClr val="tx1"/>
                </a:solidFill>
                <a:latin typeface="+mn-lt"/>
                <a:ea typeface="+mn-ea"/>
                <a:cs typeface="+mn-cs"/>
              </a:rPr>
              <a:t>.</a:t>
            </a:r>
            <a:endParaRPr lang="fr-FR" sz="1200" kern="1200" dirty="0" smtClean="0">
              <a:solidFill>
                <a:schemeClr val="tx1"/>
              </a:solidFill>
              <a:latin typeface="+mn-lt"/>
              <a:ea typeface="+mn-ea"/>
              <a:cs typeface="+mn-cs"/>
            </a:endParaRPr>
          </a:p>
          <a:p>
            <a:r>
              <a:rPr lang="fr-CA" sz="1200" b="1" kern="1200" dirty="0" smtClean="0">
                <a:solidFill>
                  <a:schemeClr val="tx1"/>
                </a:solidFill>
                <a:latin typeface="+mn-lt"/>
                <a:ea typeface="+mn-ea"/>
                <a:cs typeface="+mn-cs"/>
              </a:rPr>
              <a:t>Échanger sur ce qui a été vécu depuis la dernière rencontre.</a:t>
            </a:r>
            <a:endParaRPr lang="fr-FR" sz="1200" kern="1200" dirty="0" smtClean="0">
              <a:solidFill>
                <a:schemeClr val="tx1"/>
              </a:solidFill>
              <a:latin typeface="+mn-lt"/>
              <a:ea typeface="+mn-ea"/>
              <a:cs typeface="+mn-cs"/>
            </a:endParaRPr>
          </a:p>
          <a:p>
            <a:r>
              <a:rPr lang="fr-CA" sz="1200" b="1" kern="1200" dirty="0" smtClean="0">
                <a:solidFill>
                  <a:schemeClr val="tx1"/>
                </a:solidFill>
                <a:latin typeface="+mn-lt"/>
                <a:ea typeface="+mn-ea"/>
                <a:cs typeface="+mn-cs"/>
              </a:rPr>
              <a:t>Faire un retour sur les préparatifs à la rencontre s’il y a lieu.</a:t>
            </a:r>
            <a:endParaRPr lang="fr-FR" sz="1200" kern="1200" dirty="0" smtClean="0">
              <a:solidFill>
                <a:schemeClr val="tx1"/>
              </a:solidFill>
              <a:latin typeface="+mn-lt"/>
              <a:ea typeface="+mn-ea"/>
              <a:cs typeface="+mn-cs"/>
            </a:endParaRPr>
          </a:p>
          <a:p>
            <a:r>
              <a:rPr lang="fr-CA" sz="1200" kern="1200" dirty="0" smtClean="0">
                <a:solidFill>
                  <a:schemeClr val="tx1"/>
                </a:solidFill>
                <a:latin typeface="+mn-lt"/>
                <a:ea typeface="+mn-ea"/>
                <a:cs typeface="+mn-cs"/>
              </a:rPr>
              <a:t> </a:t>
            </a:r>
            <a:endParaRPr lang="fr-FR" sz="1200" kern="1200" dirty="0">
              <a:solidFill>
                <a:schemeClr val="tx1"/>
              </a:solidFill>
              <a:latin typeface="+mn-lt"/>
              <a:ea typeface="+mn-ea"/>
              <a:cs typeface="+mn-cs"/>
            </a:endParaRPr>
          </a:p>
        </p:txBody>
      </p:sp>
      <p:sp>
        <p:nvSpPr>
          <p:cNvPr id="4" name="Espace réservé du numéro de diapositive 3"/>
          <p:cNvSpPr>
            <a:spLocks noGrp="1"/>
          </p:cNvSpPr>
          <p:nvPr>
            <p:ph type="sldNum" sz="quarter" idx="5"/>
          </p:nvPr>
        </p:nvSpPr>
        <p:spPr/>
        <p:txBody>
          <a:bodyPr/>
          <a:lstStyle/>
          <a:p>
            <a:fld id="{3A401C4E-7332-4790-A252-A84B5A07DFA1}" type="slidenum">
              <a:rPr lang="fr-CA" smtClean="0"/>
              <a:pPr/>
              <a:t>1</a:t>
            </a:fld>
            <a:endParaRPr lang="fr-CA"/>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933120947"/>
      </p:ext>
    </p:extLst>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200" b="1" kern="1200" dirty="0" smtClean="0">
                <a:solidFill>
                  <a:schemeClr val="tx1"/>
                </a:solidFill>
                <a:latin typeface="+mn-lt"/>
                <a:ea typeface="+mn-ea"/>
                <a:cs typeface="+mn-cs"/>
              </a:rPr>
              <a:t>Dire: </a:t>
            </a:r>
            <a:r>
              <a:rPr lang="fr-CA" sz="1200" i="1" kern="1200" dirty="0" smtClean="0">
                <a:solidFill>
                  <a:schemeClr val="tx1"/>
                </a:solidFill>
                <a:latin typeface="+mn-lt"/>
                <a:ea typeface="+mn-ea"/>
                <a:cs typeface="+mn-cs"/>
              </a:rPr>
              <a:t>Le sacrement de la pénitence et de la réconciliation, appelé aussi sacrement du pardon, est un sacrement de soutien pour la route. Il est disponible à tous les </a:t>
            </a:r>
            <a:r>
              <a:rPr lang="fr-CA" sz="1200" i="1" kern="1200" dirty="0" err="1" smtClean="0">
                <a:solidFill>
                  <a:schemeClr val="tx1"/>
                </a:solidFill>
                <a:latin typeface="+mn-lt"/>
                <a:ea typeface="+mn-ea"/>
                <a:cs typeface="+mn-cs"/>
              </a:rPr>
              <a:t>baptisé.e.s</a:t>
            </a:r>
            <a:r>
              <a:rPr lang="fr-CA" sz="1200" i="1" kern="1200" dirty="0" smtClean="0">
                <a:solidFill>
                  <a:schemeClr val="tx1"/>
                </a:solidFill>
                <a:latin typeface="+mn-lt"/>
                <a:ea typeface="+mn-ea"/>
                <a:cs typeface="+mn-cs"/>
              </a:rPr>
              <a:t>.</a:t>
            </a:r>
            <a:endParaRPr lang="fr-FR" sz="1200" kern="1200" dirty="0">
              <a:solidFill>
                <a:schemeClr val="tx1"/>
              </a:solidFill>
              <a:latin typeface="+mn-lt"/>
              <a:ea typeface="+mn-ea"/>
              <a:cs typeface="+mn-cs"/>
            </a:endParaRPr>
          </a:p>
        </p:txBody>
      </p:sp>
      <p:sp>
        <p:nvSpPr>
          <p:cNvPr id="4" name="Espace réservé du numéro de diapositive 3"/>
          <p:cNvSpPr>
            <a:spLocks noGrp="1"/>
          </p:cNvSpPr>
          <p:nvPr>
            <p:ph type="sldNum" sz="quarter" idx="5"/>
          </p:nvPr>
        </p:nvSpPr>
        <p:spPr/>
        <p:txBody>
          <a:bodyPr/>
          <a:lstStyle/>
          <a:p>
            <a:fld id="{6F48B88A-F045-4926-9F6B-C6D4C79064E2}" type="slidenum">
              <a:rPr lang="fr-CA" smtClean="0"/>
              <a:pPr/>
              <a:t>10</a:t>
            </a:fld>
            <a:endParaRPr lang="fr-CA"/>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90177158"/>
      </p:ext>
    </p:extLst>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200" b="1" kern="1200" dirty="0" smtClean="0">
                <a:solidFill>
                  <a:schemeClr val="tx1"/>
                </a:solidFill>
                <a:latin typeface="+mn-lt"/>
                <a:ea typeface="+mn-ea"/>
                <a:cs typeface="+mn-cs"/>
              </a:rPr>
              <a:t>Note pour l’animation: </a:t>
            </a:r>
            <a:endParaRPr lang="fr-FR" sz="1200" kern="1200" dirty="0" smtClean="0">
              <a:solidFill>
                <a:schemeClr val="tx1"/>
              </a:solidFill>
              <a:latin typeface="+mn-lt"/>
              <a:ea typeface="+mn-ea"/>
              <a:cs typeface="+mn-cs"/>
            </a:endParaRPr>
          </a:p>
          <a:p>
            <a:pPr lvl="0">
              <a:buFont typeface="Arial"/>
              <a:buChar char="•"/>
            </a:pPr>
            <a:r>
              <a:rPr lang="fr-CA" sz="1200" kern="1200" dirty="0" smtClean="0">
                <a:solidFill>
                  <a:schemeClr val="tx1"/>
                </a:solidFill>
                <a:latin typeface="+mn-lt"/>
                <a:ea typeface="+mn-ea"/>
                <a:cs typeface="+mn-cs"/>
              </a:rPr>
              <a:t> Si la rencontre sur le pardon a eu lieu, y faire référence ou demander aux personnes présentes de partager ce qu’elles ont retenu à propos de ce sacrement et du pardon de Dieu.</a:t>
            </a:r>
            <a:endParaRPr lang="fr-FR" sz="1200" kern="1200" dirty="0" smtClean="0">
              <a:solidFill>
                <a:schemeClr val="tx1"/>
              </a:solidFill>
              <a:latin typeface="+mn-lt"/>
              <a:ea typeface="+mn-ea"/>
              <a:cs typeface="+mn-cs"/>
            </a:endParaRPr>
          </a:p>
          <a:p>
            <a:pPr lvl="0">
              <a:buFont typeface="Arial"/>
              <a:buChar char="•"/>
            </a:pPr>
            <a:r>
              <a:rPr lang="fr-FR" sz="1200" kern="1200" baseline="0" dirty="0" smtClean="0">
                <a:solidFill>
                  <a:schemeClr val="tx1"/>
                </a:solidFill>
                <a:latin typeface="+mn-lt"/>
                <a:ea typeface="+mn-ea"/>
                <a:cs typeface="+mn-cs"/>
              </a:rPr>
              <a:t> </a:t>
            </a:r>
            <a:r>
              <a:rPr lang="fr-CA" sz="1200" kern="1200" dirty="0" smtClean="0">
                <a:solidFill>
                  <a:schemeClr val="tx1"/>
                </a:solidFill>
                <a:latin typeface="+mn-lt"/>
                <a:ea typeface="+mn-ea"/>
                <a:cs typeface="+mn-cs"/>
              </a:rPr>
              <a:t>Si la rencontre sur le pardon est prévue pour une date future, y faire référence et poursuivre la rencontre.</a:t>
            </a:r>
            <a:endParaRPr lang="fr-FR" sz="1200" kern="1200" dirty="0" smtClean="0">
              <a:solidFill>
                <a:schemeClr val="tx1"/>
              </a:solidFill>
              <a:latin typeface="+mn-lt"/>
              <a:ea typeface="+mn-ea"/>
              <a:cs typeface="+mn-cs"/>
            </a:endParaRPr>
          </a:p>
          <a:p>
            <a:pPr lvl="0">
              <a:buFont typeface="Arial"/>
              <a:buChar char="•"/>
            </a:pPr>
            <a:r>
              <a:rPr lang="fr-FR" sz="1200" kern="1200" baseline="0" dirty="0" smtClean="0">
                <a:solidFill>
                  <a:schemeClr val="tx1"/>
                </a:solidFill>
                <a:latin typeface="+mn-lt"/>
                <a:ea typeface="+mn-ea"/>
                <a:cs typeface="+mn-cs"/>
              </a:rPr>
              <a:t> </a:t>
            </a:r>
            <a:r>
              <a:rPr lang="fr-CA" sz="1200" kern="1200" dirty="0" smtClean="0">
                <a:solidFill>
                  <a:schemeClr val="tx1"/>
                </a:solidFill>
                <a:latin typeface="+mn-lt"/>
                <a:ea typeface="+mn-ea"/>
                <a:cs typeface="+mn-cs"/>
              </a:rPr>
              <a:t>Si la rencontre sur le pardon n’est pas utilisée dans le parcours du groupe, la personne qui anime peut s’en inspirer pour y dégager les points qu’elle juge pertinents.</a:t>
            </a:r>
            <a:endParaRPr lang="fr-FR" sz="1200" kern="1200" dirty="0">
              <a:solidFill>
                <a:schemeClr val="tx1"/>
              </a:solidFill>
              <a:latin typeface="+mn-lt"/>
              <a:ea typeface="+mn-ea"/>
              <a:cs typeface="+mn-cs"/>
            </a:endParaRPr>
          </a:p>
        </p:txBody>
      </p:sp>
      <p:sp>
        <p:nvSpPr>
          <p:cNvPr id="4" name="Espace réservé du numéro de diapositive 3"/>
          <p:cNvSpPr>
            <a:spLocks noGrp="1"/>
          </p:cNvSpPr>
          <p:nvPr>
            <p:ph type="sldNum" sz="quarter" idx="5"/>
          </p:nvPr>
        </p:nvSpPr>
        <p:spPr/>
        <p:txBody>
          <a:bodyPr/>
          <a:lstStyle/>
          <a:p>
            <a:fld id="{6F48B88A-F045-4926-9F6B-C6D4C79064E2}" type="slidenum">
              <a:rPr lang="fr-CA" smtClean="0"/>
              <a:pPr/>
              <a:t>11</a:t>
            </a:fld>
            <a:endParaRPr lang="fr-CA"/>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26353658"/>
      </p:ext>
    </p:extLst>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sz="1200" kern="1200" dirty="0" smtClean="0">
              <a:solidFill>
                <a:schemeClr val="tx1"/>
              </a:solidFill>
              <a:latin typeface="+mn-lt"/>
              <a:ea typeface="+mn-ea"/>
              <a:cs typeface="+mn-cs"/>
            </a:endParaRPr>
          </a:p>
          <a:p>
            <a:r>
              <a:rPr lang="fr-CA" sz="1200" b="1" kern="1200" dirty="0" smtClean="0">
                <a:solidFill>
                  <a:schemeClr val="tx1"/>
                </a:solidFill>
                <a:latin typeface="+mn-lt"/>
                <a:ea typeface="+mn-ea"/>
                <a:cs typeface="+mn-cs"/>
              </a:rPr>
              <a:t>Dire: </a:t>
            </a:r>
            <a:r>
              <a:rPr lang="fr-CA" sz="1200" i="1" kern="1200" dirty="0" smtClean="0">
                <a:solidFill>
                  <a:schemeClr val="tx1"/>
                </a:solidFill>
                <a:latin typeface="+mn-lt"/>
                <a:ea typeface="+mn-ea"/>
                <a:cs typeface="+mn-cs"/>
              </a:rPr>
              <a:t>Le sacrement de l’onction des malades est un soutien dans l’épreuve. Autrefois, on utilisait l’expression « extrême onction » car ce sacrement était souvent vécu dans les derniers moments de la vie d’une personne. Aujourd’hui, toute personne qui désire recevoir la force de l’Esprit dans une épreuve, une maladie, une période éprouvante, peut recevoir cette onction qui apaise, fortifie et réconforte.</a:t>
            </a:r>
            <a:endParaRPr lang="fr-FR" sz="1200" kern="1200" dirty="0" smtClean="0">
              <a:solidFill>
                <a:schemeClr val="tx1"/>
              </a:solidFill>
              <a:latin typeface="+mn-lt"/>
              <a:ea typeface="+mn-ea"/>
              <a:cs typeface="+mn-cs"/>
            </a:endParaRPr>
          </a:p>
          <a:p>
            <a:r>
              <a:rPr lang="fr-CA" sz="1200" kern="1200" dirty="0" smtClean="0">
                <a:solidFill>
                  <a:schemeClr val="tx1"/>
                </a:solidFill>
                <a:latin typeface="+mn-lt"/>
                <a:ea typeface="+mn-ea"/>
                <a:cs typeface="+mn-cs"/>
              </a:rPr>
              <a:t> </a:t>
            </a:r>
            <a:endParaRPr lang="fr-FR" sz="1200" kern="1200" dirty="0">
              <a:solidFill>
                <a:schemeClr val="tx1"/>
              </a:solidFill>
              <a:latin typeface="+mn-lt"/>
              <a:ea typeface="+mn-ea"/>
              <a:cs typeface="+mn-cs"/>
            </a:endParaRPr>
          </a:p>
        </p:txBody>
      </p:sp>
      <p:sp>
        <p:nvSpPr>
          <p:cNvPr id="4" name="Espace réservé du numéro de diapositive 3"/>
          <p:cNvSpPr>
            <a:spLocks noGrp="1"/>
          </p:cNvSpPr>
          <p:nvPr>
            <p:ph type="sldNum" sz="quarter" idx="5"/>
          </p:nvPr>
        </p:nvSpPr>
        <p:spPr/>
        <p:txBody>
          <a:bodyPr/>
          <a:lstStyle/>
          <a:p>
            <a:fld id="{6F48B88A-F045-4926-9F6B-C6D4C79064E2}" type="slidenum">
              <a:rPr lang="fr-CA" smtClean="0"/>
              <a:pPr/>
              <a:t>12</a:t>
            </a:fld>
            <a:endParaRPr lang="fr-CA"/>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742774134"/>
      </p:ext>
    </p:extLst>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200" b="1" kern="1200" dirty="0" smtClean="0">
                <a:solidFill>
                  <a:schemeClr val="tx1"/>
                </a:solidFill>
                <a:latin typeface="+mn-lt"/>
                <a:ea typeface="+mn-ea"/>
                <a:cs typeface="+mn-cs"/>
              </a:rPr>
              <a:t>Dire: </a:t>
            </a:r>
            <a:r>
              <a:rPr lang="fr-CA" sz="1200" i="1" kern="1200" dirty="0" smtClean="0">
                <a:solidFill>
                  <a:schemeClr val="tx1"/>
                </a:solidFill>
                <a:latin typeface="+mn-lt"/>
                <a:ea typeface="+mn-ea"/>
                <a:cs typeface="+mn-cs"/>
              </a:rPr>
              <a:t>Voici les étapes d’une onction des malades.</a:t>
            </a:r>
            <a:r>
              <a:rPr lang="fr-CA" sz="1200" b="1" i="1" kern="1200" dirty="0" smtClean="0">
                <a:solidFill>
                  <a:schemeClr val="tx1"/>
                </a:solidFill>
                <a:latin typeface="+mn-lt"/>
                <a:ea typeface="+mn-ea"/>
                <a:cs typeface="+mn-cs"/>
              </a:rPr>
              <a:t> </a:t>
            </a:r>
            <a:endParaRPr lang="fr-FR" sz="1200" kern="1200" dirty="0" smtClean="0">
              <a:solidFill>
                <a:schemeClr val="tx1"/>
              </a:solidFill>
              <a:latin typeface="+mn-lt"/>
              <a:ea typeface="+mn-ea"/>
              <a:cs typeface="+mn-cs"/>
            </a:endParaRPr>
          </a:p>
          <a:p>
            <a:r>
              <a:rPr lang="fr-CA" sz="1200" b="1" kern="1200" dirty="0" smtClean="0">
                <a:solidFill>
                  <a:schemeClr val="tx1"/>
                </a:solidFill>
                <a:latin typeface="+mn-lt"/>
                <a:ea typeface="+mn-ea"/>
                <a:cs typeface="+mn-cs"/>
              </a:rPr>
              <a:t>Lire la diapo.</a:t>
            </a:r>
            <a:endParaRPr lang="fr-FR" sz="1200" kern="1200" dirty="0" smtClean="0">
              <a:solidFill>
                <a:schemeClr val="tx1"/>
              </a:solidFill>
              <a:latin typeface="+mn-lt"/>
              <a:ea typeface="+mn-ea"/>
              <a:cs typeface="+mn-cs"/>
            </a:endParaRPr>
          </a:p>
          <a:p>
            <a:r>
              <a:rPr lang="fr-CA" sz="1200" b="1" kern="1200" dirty="0" smtClean="0">
                <a:solidFill>
                  <a:schemeClr val="tx1"/>
                </a:solidFill>
                <a:latin typeface="+mn-lt"/>
                <a:ea typeface="+mn-ea"/>
                <a:cs typeface="+mn-cs"/>
              </a:rPr>
              <a:t>Ressource complémentaire: </a:t>
            </a:r>
            <a:r>
              <a:rPr lang="fr-CA" sz="1200" kern="1200" dirty="0" smtClean="0">
                <a:solidFill>
                  <a:schemeClr val="tx1"/>
                </a:solidFill>
                <a:latin typeface="+mn-lt"/>
                <a:ea typeface="+mn-ea"/>
                <a:cs typeface="+mn-cs"/>
              </a:rPr>
              <a:t>Une vidéo de l’OCQ</a:t>
            </a:r>
            <a:r>
              <a:rPr lang="fr-CA" sz="1200" b="1" kern="1200" dirty="0" smtClean="0">
                <a:solidFill>
                  <a:schemeClr val="tx1"/>
                </a:solidFill>
                <a:latin typeface="+mn-lt"/>
                <a:ea typeface="+mn-ea"/>
                <a:cs typeface="+mn-cs"/>
              </a:rPr>
              <a:t> </a:t>
            </a:r>
            <a:r>
              <a:rPr lang="fr-CA" sz="1200" kern="1200" dirty="0" smtClean="0">
                <a:solidFill>
                  <a:schemeClr val="tx1"/>
                </a:solidFill>
                <a:latin typeface="+mn-lt"/>
                <a:ea typeface="+mn-ea"/>
                <a:cs typeface="+mn-cs"/>
              </a:rPr>
              <a:t>présente ce sacrement et le témoignage de personnes impliquées dans cette célébration: </a:t>
            </a:r>
            <a:r>
              <a:rPr lang="fr-CA" sz="1200" b="1" u="sng" kern="1200" dirty="0" smtClean="0">
                <a:solidFill>
                  <a:schemeClr val="tx1"/>
                </a:solidFill>
                <a:latin typeface="+mn-lt"/>
                <a:ea typeface="+mn-ea"/>
                <a:cs typeface="+mn-cs"/>
                <a:hlinkClick r:id="rId3"/>
              </a:rPr>
              <a:t>https://officedecatechese.qc.ca/videos/sacrements/07_malades.html</a:t>
            </a:r>
            <a:endParaRPr lang="fr-FR" sz="1200" kern="1200" dirty="0" smtClean="0">
              <a:solidFill>
                <a:schemeClr val="tx1"/>
              </a:solidFill>
              <a:latin typeface="+mn-lt"/>
              <a:ea typeface="+mn-ea"/>
              <a:cs typeface="+mn-cs"/>
            </a:endParaRPr>
          </a:p>
          <a:p>
            <a:r>
              <a:rPr lang="fr-CA" sz="1200" kern="1200" dirty="0" smtClean="0">
                <a:solidFill>
                  <a:schemeClr val="tx1"/>
                </a:solidFill>
                <a:latin typeface="+mn-lt"/>
                <a:ea typeface="+mn-ea"/>
                <a:cs typeface="+mn-cs"/>
              </a:rPr>
              <a:t>Les photos de cette diapo sont des captures d’écran de cette vidéo.</a:t>
            </a:r>
            <a:r>
              <a:rPr lang="fr-FR" dirty="0" smtClean="0"/>
              <a:t> </a:t>
            </a:r>
            <a:endParaRPr lang="fr-FR" sz="1200" kern="1200" dirty="0">
              <a:solidFill>
                <a:schemeClr val="tx1"/>
              </a:solidFill>
              <a:latin typeface="+mn-lt"/>
              <a:ea typeface="+mn-ea"/>
              <a:cs typeface="+mn-cs"/>
            </a:endParaRPr>
          </a:p>
        </p:txBody>
      </p:sp>
      <p:sp>
        <p:nvSpPr>
          <p:cNvPr id="4" name="Espace réservé du numéro de diapositive 3"/>
          <p:cNvSpPr>
            <a:spLocks noGrp="1"/>
          </p:cNvSpPr>
          <p:nvPr>
            <p:ph type="sldNum" sz="quarter" idx="5"/>
          </p:nvPr>
        </p:nvSpPr>
        <p:spPr/>
        <p:txBody>
          <a:bodyPr/>
          <a:lstStyle/>
          <a:p>
            <a:fld id="{6F48B88A-F045-4926-9F6B-C6D4C79064E2}" type="slidenum">
              <a:rPr lang="fr-CA" smtClean="0"/>
              <a:pPr/>
              <a:t>13</a:t>
            </a:fld>
            <a:endParaRPr lang="fr-CA"/>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885644148"/>
      </p:ext>
    </p:extLst>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200" b="1" kern="1200" dirty="0" smtClean="0">
                <a:solidFill>
                  <a:schemeClr val="tx1"/>
                </a:solidFill>
                <a:latin typeface="+mn-lt"/>
                <a:ea typeface="+mn-ea"/>
                <a:cs typeface="+mn-cs"/>
              </a:rPr>
              <a:t>Présenter brièvement le sacrement du mariage: </a:t>
            </a:r>
            <a:r>
              <a:rPr lang="fr-CA" sz="1200" i="1" kern="1200" dirty="0" smtClean="0">
                <a:solidFill>
                  <a:schemeClr val="tx1"/>
                </a:solidFill>
                <a:latin typeface="+mn-lt"/>
                <a:ea typeface="+mn-ea"/>
                <a:cs typeface="+mn-cs"/>
              </a:rPr>
              <a:t>Dans le sacrement du mariage est célébré l’enracinement de l’union d’un couple dans l’amour de Dieu. Les époux sont ensemble l’image vivante du Créateur : « Dieu créa l’être humain à son image et à sa ressemblance » et « homme et femme, Dieu les créa », nous dit la Bible. Ainsi, Dieu reconnaît, dans l’amour qui unit les époux, quelque chose de son amour. Le sacrement du mariage s’enracine aussi dans l’amour du Christ pour son Église.</a:t>
            </a:r>
            <a:r>
              <a:rPr lang="fr-FR" dirty="0" smtClean="0"/>
              <a:t> </a:t>
            </a:r>
            <a:endParaRPr lang="fr-CA" dirty="0"/>
          </a:p>
        </p:txBody>
      </p:sp>
      <p:sp>
        <p:nvSpPr>
          <p:cNvPr id="4" name="Espace réservé du numéro de diapositive 3"/>
          <p:cNvSpPr>
            <a:spLocks noGrp="1"/>
          </p:cNvSpPr>
          <p:nvPr>
            <p:ph type="sldNum" sz="quarter" idx="5"/>
          </p:nvPr>
        </p:nvSpPr>
        <p:spPr/>
        <p:txBody>
          <a:bodyPr/>
          <a:lstStyle/>
          <a:p>
            <a:fld id="{6F48B88A-F045-4926-9F6B-C6D4C79064E2}" type="slidenum">
              <a:rPr lang="fr-CA" smtClean="0"/>
              <a:pPr/>
              <a:t>14</a:t>
            </a:fld>
            <a:endParaRPr lang="fr-CA"/>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306535046"/>
      </p:ext>
    </p:extLst>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200" b="1" kern="1200" dirty="0" smtClean="0">
                <a:solidFill>
                  <a:schemeClr val="tx1"/>
                </a:solidFill>
                <a:latin typeface="+mn-lt"/>
                <a:ea typeface="+mn-ea"/>
                <a:cs typeface="+mn-cs"/>
              </a:rPr>
              <a:t>Lire la diapo ou la faire lire par une personne du groupe.</a:t>
            </a:r>
            <a:endParaRPr lang="fr-FR" sz="1200" kern="1200" dirty="0" smtClean="0">
              <a:solidFill>
                <a:schemeClr val="tx1"/>
              </a:solidFill>
              <a:latin typeface="+mn-lt"/>
              <a:ea typeface="+mn-ea"/>
              <a:cs typeface="+mn-cs"/>
            </a:endParaRPr>
          </a:p>
          <a:p>
            <a:r>
              <a:rPr lang="fr-FR" sz="1200" b="1" kern="1200" dirty="0" smtClean="0">
                <a:solidFill>
                  <a:schemeClr val="tx1"/>
                </a:solidFill>
                <a:latin typeface="+mn-lt"/>
                <a:ea typeface="+mn-ea"/>
                <a:cs typeface="+mn-cs"/>
              </a:rPr>
              <a:t>Dire : </a:t>
            </a:r>
            <a:r>
              <a:rPr lang="fr-CA" sz="1200" i="1" kern="1200" dirty="0" smtClean="0">
                <a:solidFill>
                  <a:schemeClr val="tx1"/>
                </a:solidFill>
                <a:latin typeface="+mn-lt"/>
                <a:ea typeface="+mn-ea"/>
                <a:cs typeface="+mn-cs"/>
              </a:rPr>
              <a:t>Lors de la célébration du mariage, l’homme et la femme prennent Dieu à témoin en se donnant librement l’un à l’autre. On dit qu’ils sont les ministres du sacrement du mariage puisqu’ils se confèrent mutuellement ce sacrement.  Le prêtre est là pour bénir les époux et être témoin, au nom de l’Église, des promesses qu’ils se font. Il vérifie aussi que les promesses faites lors du mariage sont sincères et libres.</a:t>
            </a:r>
            <a:endParaRPr lang="fr-FR" sz="1200" kern="1200" dirty="0">
              <a:solidFill>
                <a:schemeClr val="tx1"/>
              </a:solidFill>
              <a:latin typeface="+mn-lt"/>
              <a:ea typeface="+mn-ea"/>
              <a:cs typeface="+mn-cs"/>
            </a:endParaRPr>
          </a:p>
        </p:txBody>
      </p:sp>
      <p:sp>
        <p:nvSpPr>
          <p:cNvPr id="4" name="Espace réservé du numéro de diapositive 3"/>
          <p:cNvSpPr>
            <a:spLocks noGrp="1"/>
          </p:cNvSpPr>
          <p:nvPr>
            <p:ph type="sldNum" sz="quarter" idx="5"/>
          </p:nvPr>
        </p:nvSpPr>
        <p:spPr/>
        <p:txBody>
          <a:bodyPr/>
          <a:lstStyle/>
          <a:p>
            <a:fld id="{6F48B88A-F045-4926-9F6B-C6D4C79064E2}" type="slidenum">
              <a:rPr lang="fr-CA" smtClean="0"/>
              <a:pPr/>
              <a:t>15</a:t>
            </a:fld>
            <a:endParaRPr lang="fr-CA"/>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539797925"/>
      </p:ext>
    </p:extLst>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CA" sz="1200" b="1" kern="1200" dirty="0" smtClean="0">
                <a:solidFill>
                  <a:schemeClr val="tx1"/>
                </a:solidFill>
                <a:latin typeface="+mn-lt"/>
                <a:ea typeface="+mn-ea"/>
                <a:cs typeface="+mn-cs"/>
              </a:rPr>
              <a:t>Présenter brièvement le sacrement de l’ordre: </a:t>
            </a:r>
            <a:r>
              <a:rPr lang="fr-CA" sz="1200" i="1" kern="1200" dirty="0" smtClean="0">
                <a:solidFill>
                  <a:schemeClr val="tx1"/>
                </a:solidFill>
                <a:latin typeface="+mn-lt"/>
                <a:ea typeface="+mn-ea"/>
                <a:cs typeface="+mn-cs"/>
              </a:rPr>
              <a:t>Au sein de      l´Église catholique, le service de la communauté est assuré plus particulièrement par les évêques, les prêtres et les diacres, que l´on appelle « ministres ordonnés ». Leur mission dans l´Église leur est confiée, au nom de Jésus Christ, par le sacrement de l’ordre, généralement appelé « ordination ».</a:t>
            </a:r>
            <a:endParaRPr lang="fr-FR" sz="1200" kern="1200" dirty="0" smtClean="0">
              <a:solidFill>
                <a:schemeClr val="tx1"/>
              </a:solidFill>
              <a:latin typeface="+mn-lt"/>
              <a:ea typeface="+mn-ea"/>
              <a:cs typeface="+mn-cs"/>
            </a:endParaRPr>
          </a:p>
          <a:p>
            <a:endParaRPr lang="fr-CA" b="0" dirty="0"/>
          </a:p>
        </p:txBody>
      </p:sp>
      <p:sp>
        <p:nvSpPr>
          <p:cNvPr id="4" name="Espace réservé du numéro de diapositive 3"/>
          <p:cNvSpPr>
            <a:spLocks noGrp="1"/>
          </p:cNvSpPr>
          <p:nvPr>
            <p:ph type="sldNum" sz="quarter" idx="5"/>
          </p:nvPr>
        </p:nvSpPr>
        <p:spPr/>
        <p:txBody>
          <a:bodyPr/>
          <a:lstStyle/>
          <a:p>
            <a:fld id="{6F48B88A-F045-4926-9F6B-C6D4C79064E2}" type="slidenum">
              <a:rPr lang="fr-CA" smtClean="0"/>
              <a:pPr/>
              <a:t>16</a:t>
            </a:fld>
            <a:endParaRPr lang="fr-CA"/>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048398789"/>
      </p:ext>
    </p:extLst>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200" b="1" kern="1200" dirty="0" smtClean="0">
                <a:solidFill>
                  <a:schemeClr val="tx1"/>
                </a:solidFill>
                <a:latin typeface="+mn-lt"/>
                <a:ea typeface="+mn-ea"/>
                <a:cs typeface="+mn-cs"/>
              </a:rPr>
              <a:t>Lire la diapo. </a:t>
            </a:r>
            <a:endParaRPr lang="fr-FR" sz="1200" kern="1200" dirty="0" smtClean="0">
              <a:solidFill>
                <a:schemeClr val="tx1"/>
              </a:solidFill>
              <a:latin typeface="+mn-lt"/>
              <a:ea typeface="+mn-ea"/>
              <a:cs typeface="+mn-cs"/>
            </a:endParaRPr>
          </a:p>
          <a:p>
            <a:r>
              <a:rPr lang="fr-CA" sz="1200" b="1" kern="1200" dirty="0" smtClean="0">
                <a:solidFill>
                  <a:schemeClr val="tx1"/>
                </a:solidFill>
                <a:latin typeface="+mn-lt"/>
                <a:ea typeface="+mn-ea"/>
                <a:cs typeface="+mn-cs"/>
              </a:rPr>
              <a:t>Dire :</a:t>
            </a:r>
            <a:r>
              <a:rPr lang="fr-CA" sz="1200" i="1" kern="1200" dirty="0" smtClean="0">
                <a:solidFill>
                  <a:schemeClr val="tx1"/>
                </a:solidFill>
                <a:latin typeface="+mn-lt"/>
                <a:ea typeface="+mn-ea"/>
                <a:cs typeface="+mn-cs"/>
              </a:rPr>
              <a:t> Grâce à la force du Christ qui transforme, guérit, sauve, le prêtre reçoit la responsabilité d’accompagner une communauté de disciples du Christ. Il guide celle-ci dans les différentes manières de vivre la mission que le Seigneur confie à chaque </a:t>
            </a:r>
            <a:r>
              <a:rPr lang="fr-CA" sz="1200" i="1" kern="1200" dirty="0" err="1" smtClean="0">
                <a:solidFill>
                  <a:schemeClr val="tx1"/>
                </a:solidFill>
                <a:latin typeface="+mn-lt"/>
                <a:ea typeface="+mn-ea"/>
                <a:cs typeface="+mn-cs"/>
              </a:rPr>
              <a:t>baptisé.e</a:t>
            </a:r>
            <a:r>
              <a:rPr lang="fr-CA" sz="1200" i="1" kern="1200" dirty="0" smtClean="0">
                <a:solidFill>
                  <a:schemeClr val="tx1"/>
                </a:solidFill>
                <a:latin typeface="+mn-lt"/>
                <a:ea typeface="+mn-ea"/>
                <a:cs typeface="+mn-cs"/>
              </a:rPr>
              <a:t>. Il ne détient aucun pouvoir pour lui-même, il est avant tout un serviteur ou un ministre. Le sacrement de l’ordre est célébré pour trois ministères ou services d’Église : le diaconat (diacre), le ministère presbytéral (prêtre) ou épiscopal (évêque).</a:t>
            </a:r>
          </a:p>
          <a:p>
            <a:endParaRPr lang="fr-FR" sz="1200" kern="1200" dirty="0" smtClean="0">
              <a:solidFill>
                <a:schemeClr val="tx1"/>
              </a:solidFill>
              <a:latin typeface="+mn-lt"/>
              <a:ea typeface="+mn-ea"/>
              <a:cs typeface="+mn-cs"/>
            </a:endParaRPr>
          </a:p>
          <a:p>
            <a:r>
              <a:rPr lang="fr-CA" sz="1200" b="1" kern="1200" dirty="0" smtClean="0">
                <a:solidFill>
                  <a:schemeClr val="tx1"/>
                </a:solidFill>
                <a:latin typeface="+mn-lt"/>
                <a:ea typeface="+mn-ea"/>
                <a:cs typeface="+mn-cs"/>
              </a:rPr>
              <a:t>Note</a:t>
            </a:r>
            <a:r>
              <a:rPr lang="fr-CA" sz="1200" kern="1200" dirty="0" smtClean="0">
                <a:solidFill>
                  <a:schemeClr val="tx1"/>
                </a:solidFill>
                <a:latin typeface="+mn-lt"/>
                <a:ea typeface="+mn-ea"/>
                <a:cs typeface="+mn-cs"/>
              </a:rPr>
              <a:t> : La photo de droite vient d’une capture d’écran de la vidéo de l’OCQ : </a:t>
            </a:r>
            <a:r>
              <a:rPr lang="fr-CA" sz="1200" u="sng" kern="1200" dirty="0" smtClean="0">
                <a:solidFill>
                  <a:schemeClr val="tx1"/>
                </a:solidFill>
                <a:latin typeface="+mn-lt"/>
                <a:ea typeface="+mn-ea"/>
                <a:cs typeface="+mn-cs"/>
                <a:hlinkClick r:id="rId3"/>
              </a:rPr>
              <a:t>https://officedecatechese.qc.ca/videos/sacrements/06_ordination.html</a:t>
            </a:r>
            <a:r>
              <a:rPr lang="fr-CA" sz="1200" kern="1200" dirty="0" smtClean="0">
                <a:solidFill>
                  <a:schemeClr val="tx1"/>
                </a:solidFill>
                <a:latin typeface="+mn-lt"/>
                <a:ea typeface="+mn-ea"/>
                <a:cs typeface="+mn-cs"/>
              </a:rPr>
              <a:t> </a:t>
            </a:r>
            <a:endParaRPr lang="fr-CA" dirty="0"/>
          </a:p>
        </p:txBody>
      </p:sp>
      <p:sp>
        <p:nvSpPr>
          <p:cNvPr id="4" name="Espace réservé du numéro de diapositive 3"/>
          <p:cNvSpPr>
            <a:spLocks noGrp="1"/>
          </p:cNvSpPr>
          <p:nvPr>
            <p:ph type="sldNum" sz="quarter" idx="5"/>
          </p:nvPr>
        </p:nvSpPr>
        <p:spPr/>
        <p:txBody>
          <a:bodyPr/>
          <a:lstStyle/>
          <a:p>
            <a:fld id="{6F48B88A-F045-4926-9F6B-C6D4C79064E2}" type="slidenum">
              <a:rPr lang="fr-CA" smtClean="0"/>
              <a:pPr/>
              <a:t>17</a:t>
            </a:fld>
            <a:endParaRPr lang="fr-CA"/>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956798001"/>
      </p:ext>
    </p:extLst>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CA" sz="1200" b="1" kern="1200" dirty="0" smtClean="0">
                <a:solidFill>
                  <a:schemeClr val="tx1"/>
                </a:solidFill>
                <a:latin typeface="+mn-lt"/>
                <a:ea typeface="+mn-ea"/>
                <a:cs typeface="+mn-cs"/>
              </a:rPr>
              <a:t>Dire: </a:t>
            </a:r>
            <a:r>
              <a:rPr lang="fr-CA" sz="1200" i="1" kern="1200" dirty="0" smtClean="0">
                <a:solidFill>
                  <a:schemeClr val="tx1"/>
                </a:solidFill>
                <a:latin typeface="+mn-lt"/>
                <a:ea typeface="+mn-ea"/>
                <a:cs typeface="+mn-cs"/>
              </a:rPr>
              <a:t>Dans les prochaines diapos, nous verrons les différents rites des sacrements de l’initiation, c’est-à-dire, des gestes et des paroles qui portent en eux un sens plus profond, une symbolique qui nous fait entrer dans une nouvelle vie, comme disciples du Christ. Commençons par les sacrements du baptême et de la confirmation. Nous verrons le sacrement de l’eucharistie par la suite.</a:t>
            </a:r>
            <a:endParaRPr lang="fr-FR" sz="1200" kern="1200" dirty="0" smtClean="0">
              <a:solidFill>
                <a:schemeClr val="tx1"/>
              </a:solidFill>
              <a:latin typeface="+mn-lt"/>
              <a:ea typeface="+mn-ea"/>
              <a:cs typeface="+mn-cs"/>
            </a:endParaRPr>
          </a:p>
          <a:p>
            <a:endParaRPr lang="fr-CA" dirty="0"/>
          </a:p>
        </p:txBody>
      </p:sp>
      <p:sp>
        <p:nvSpPr>
          <p:cNvPr id="4" name="Espace réservé du numéro de diapositive 3"/>
          <p:cNvSpPr>
            <a:spLocks noGrp="1"/>
          </p:cNvSpPr>
          <p:nvPr>
            <p:ph type="sldNum" sz="quarter" idx="5"/>
          </p:nvPr>
        </p:nvSpPr>
        <p:spPr/>
        <p:txBody>
          <a:bodyPr/>
          <a:lstStyle/>
          <a:p>
            <a:fld id="{6F48B88A-F045-4926-9F6B-C6D4C79064E2}" type="slidenum">
              <a:rPr lang="fr-CA" smtClean="0"/>
              <a:pPr/>
              <a:t>18</a:t>
            </a:fld>
            <a:endParaRPr lang="fr-CA"/>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915412869"/>
      </p:ext>
    </p:extLst>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200" b="1" kern="1200" dirty="0" smtClean="0">
                <a:solidFill>
                  <a:schemeClr val="tx1"/>
                </a:solidFill>
                <a:latin typeface="+mn-lt"/>
                <a:ea typeface="+mn-ea"/>
                <a:cs typeface="+mn-cs"/>
              </a:rPr>
              <a:t>Demander: </a:t>
            </a:r>
            <a:r>
              <a:rPr lang="fr-CA" sz="1200" i="1" kern="1200" dirty="0" smtClean="0">
                <a:solidFill>
                  <a:schemeClr val="tx1"/>
                </a:solidFill>
                <a:latin typeface="+mn-lt"/>
                <a:ea typeface="+mn-ea"/>
                <a:cs typeface="+mn-cs"/>
              </a:rPr>
              <a:t>Avez-vous déjà participé à un baptême ou une confirmation? Avez-vous des souvenirs de votre propre baptême si vous êtes </a:t>
            </a:r>
            <a:r>
              <a:rPr lang="fr-CA" sz="1200" i="1" kern="1200" dirty="0" err="1" smtClean="0">
                <a:solidFill>
                  <a:schemeClr val="tx1"/>
                </a:solidFill>
                <a:latin typeface="+mn-lt"/>
                <a:ea typeface="+mn-ea"/>
                <a:cs typeface="+mn-cs"/>
              </a:rPr>
              <a:t>baptisé.e.s</a:t>
            </a:r>
            <a:r>
              <a:rPr lang="fr-CA" sz="1200" i="1" kern="1200" dirty="0" smtClean="0">
                <a:solidFill>
                  <a:schemeClr val="tx1"/>
                </a:solidFill>
                <a:latin typeface="+mn-lt"/>
                <a:ea typeface="+mn-ea"/>
                <a:cs typeface="+mn-cs"/>
              </a:rPr>
              <a:t>? Est-ce que vous vous préparez à vivre un baptême et/ou une confirmation pour vous-mêmes ou pour votre </a:t>
            </a:r>
            <a:r>
              <a:rPr lang="fr-CA" sz="1200" i="1" kern="1200" dirty="0" err="1" smtClean="0">
                <a:solidFill>
                  <a:schemeClr val="tx1"/>
                </a:solidFill>
                <a:latin typeface="+mn-lt"/>
                <a:ea typeface="+mn-ea"/>
                <a:cs typeface="+mn-cs"/>
              </a:rPr>
              <a:t>filleul.e</a:t>
            </a:r>
            <a:r>
              <a:rPr lang="fr-CA" sz="1200" i="1" kern="1200" dirty="0" smtClean="0">
                <a:solidFill>
                  <a:schemeClr val="tx1"/>
                </a:solidFill>
                <a:latin typeface="+mn-lt"/>
                <a:ea typeface="+mn-ea"/>
                <a:cs typeface="+mn-cs"/>
              </a:rPr>
              <a:t>? Comment comprenez-vous ces deux sacrements?</a:t>
            </a:r>
            <a:endParaRPr lang="fr-FR" sz="1200" kern="1200" dirty="0" smtClean="0">
              <a:solidFill>
                <a:schemeClr val="tx1"/>
              </a:solidFill>
              <a:latin typeface="+mn-lt"/>
              <a:ea typeface="+mn-ea"/>
              <a:cs typeface="+mn-cs"/>
            </a:endParaRPr>
          </a:p>
          <a:p>
            <a:r>
              <a:rPr lang="fr-CA" sz="1200" b="1" i="1" kern="1200" dirty="0" smtClean="0">
                <a:solidFill>
                  <a:schemeClr val="tx1"/>
                </a:solidFill>
                <a:latin typeface="+mn-lt"/>
                <a:ea typeface="+mn-ea"/>
                <a:cs typeface="+mn-cs"/>
              </a:rPr>
              <a:t>(Parole libre.)</a:t>
            </a:r>
            <a:endParaRPr lang="fr-FR" sz="1200" kern="1200" dirty="0" smtClean="0">
              <a:solidFill>
                <a:schemeClr val="tx1"/>
              </a:solidFill>
              <a:latin typeface="+mn-lt"/>
              <a:ea typeface="+mn-ea"/>
              <a:cs typeface="+mn-cs"/>
            </a:endParaRPr>
          </a:p>
          <a:p>
            <a:r>
              <a:rPr lang="fr-CA" sz="1200" b="1" kern="1200" dirty="0" smtClean="0">
                <a:solidFill>
                  <a:schemeClr val="tx1"/>
                </a:solidFill>
                <a:latin typeface="+mn-lt"/>
                <a:ea typeface="+mn-ea"/>
                <a:cs typeface="+mn-cs"/>
              </a:rPr>
              <a:t>Inviter à poursuivre:</a:t>
            </a:r>
            <a:r>
              <a:rPr lang="fr-CA" sz="1200" b="1" i="1" kern="1200" dirty="0" smtClean="0">
                <a:solidFill>
                  <a:schemeClr val="tx1"/>
                </a:solidFill>
                <a:latin typeface="+mn-lt"/>
                <a:ea typeface="+mn-ea"/>
                <a:cs typeface="+mn-cs"/>
              </a:rPr>
              <a:t> </a:t>
            </a:r>
            <a:r>
              <a:rPr lang="fr-CA" sz="1200" i="1" kern="1200" dirty="0" smtClean="0">
                <a:solidFill>
                  <a:schemeClr val="tx1"/>
                </a:solidFill>
                <a:latin typeface="+mn-lt"/>
                <a:ea typeface="+mn-ea"/>
                <a:cs typeface="+mn-cs"/>
              </a:rPr>
              <a:t>Découvrons ou redécouvrons ensemble les différents rites de ces deux sacrements.</a:t>
            </a:r>
            <a:r>
              <a:rPr lang="fr-FR" dirty="0" smtClean="0"/>
              <a:t> </a:t>
            </a:r>
            <a:endParaRPr lang="fr-CA" b="0" i="1" dirty="0"/>
          </a:p>
        </p:txBody>
      </p:sp>
      <p:sp>
        <p:nvSpPr>
          <p:cNvPr id="4" name="Espace réservé du numéro de diapositive 3"/>
          <p:cNvSpPr>
            <a:spLocks noGrp="1"/>
          </p:cNvSpPr>
          <p:nvPr>
            <p:ph type="sldNum" sz="quarter" idx="5"/>
          </p:nvPr>
        </p:nvSpPr>
        <p:spPr/>
        <p:txBody>
          <a:bodyPr/>
          <a:lstStyle/>
          <a:p>
            <a:fld id="{6F48B88A-F045-4926-9F6B-C6D4C79064E2}" type="slidenum">
              <a:rPr lang="fr-CA" smtClean="0"/>
              <a:pPr/>
              <a:t>19</a:t>
            </a:fld>
            <a:endParaRPr lang="fr-CA"/>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638466103"/>
      </p:ext>
    </p:extLst>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200" b="1" kern="1200" dirty="0" smtClean="0">
                <a:solidFill>
                  <a:schemeClr val="tx1"/>
                </a:solidFill>
                <a:latin typeface="+mn-lt"/>
                <a:ea typeface="+mn-ea"/>
                <a:cs typeface="+mn-cs"/>
              </a:rPr>
              <a:t>Présenter les objectifs de la rencontre:</a:t>
            </a:r>
            <a:endParaRPr lang="fr-FR" sz="1200" kern="1200" dirty="0" smtClean="0">
              <a:solidFill>
                <a:schemeClr val="tx1"/>
              </a:solidFill>
              <a:latin typeface="+mn-lt"/>
              <a:ea typeface="+mn-ea"/>
              <a:cs typeface="+mn-cs"/>
            </a:endParaRPr>
          </a:p>
          <a:p>
            <a:pPr lvl="0">
              <a:buFont typeface="Arial"/>
              <a:buChar char="•"/>
            </a:pPr>
            <a:r>
              <a:rPr lang="fr-FR" sz="1200" i="1" kern="1200" dirty="0" smtClean="0">
                <a:solidFill>
                  <a:schemeClr val="tx1"/>
                </a:solidFill>
                <a:latin typeface="+mn-lt"/>
                <a:ea typeface="+mn-ea"/>
                <a:cs typeface="+mn-cs"/>
              </a:rPr>
              <a:t> Se retrouver et partager sur notre vécu.</a:t>
            </a:r>
            <a:endParaRPr lang="fr-FR" sz="1200" kern="1200" dirty="0" smtClean="0">
              <a:solidFill>
                <a:schemeClr val="tx1"/>
              </a:solidFill>
              <a:latin typeface="+mn-lt"/>
              <a:ea typeface="+mn-ea"/>
              <a:cs typeface="+mn-cs"/>
            </a:endParaRPr>
          </a:p>
          <a:p>
            <a:pPr lvl="0">
              <a:buFont typeface="Arial"/>
              <a:buChar char="•"/>
            </a:pPr>
            <a:r>
              <a:rPr lang="fr-FR" sz="1200" i="1" kern="1200" dirty="0" smtClean="0">
                <a:solidFill>
                  <a:schemeClr val="tx1"/>
                </a:solidFill>
                <a:latin typeface="+mn-lt"/>
                <a:ea typeface="+mn-ea"/>
                <a:cs typeface="+mn-cs"/>
              </a:rPr>
              <a:t> Explorer le sens des rituels dans notre vie de tous les jours.</a:t>
            </a:r>
            <a:endParaRPr lang="fr-FR" sz="1200" kern="1200" dirty="0" smtClean="0">
              <a:solidFill>
                <a:schemeClr val="tx1"/>
              </a:solidFill>
              <a:latin typeface="+mn-lt"/>
              <a:ea typeface="+mn-ea"/>
              <a:cs typeface="+mn-cs"/>
            </a:endParaRPr>
          </a:p>
          <a:p>
            <a:pPr lvl="0">
              <a:buFont typeface="Arial"/>
              <a:buChar char="•"/>
            </a:pPr>
            <a:r>
              <a:rPr lang="fr-FR" sz="1200" i="1" kern="1200" dirty="0" smtClean="0">
                <a:solidFill>
                  <a:schemeClr val="tx1"/>
                </a:solidFill>
                <a:latin typeface="+mn-lt"/>
                <a:ea typeface="+mn-ea"/>
                <a:cs typeface="+mn-cs"/>
              </a:rPr>
              <a:t> Découvrir comment Dieu vient à notre rencontre dans les sacrements. </a:t>
            </a:r>
            <a:endParaRPr lang="fr-FR" sz="1200" kern="1200" dirty="0" smtClean="0">
              <a:solidFill>
                <a:schemeClr val="tx1"/>
              </a:solidFill>
              <a:latin typeface="+mn-lt"/>
              <a:ea typeface="+mn-ea"/>
              <a:cs typeface="+mn-cs"/>
            </a:endParaRPr>
          </a:p>
          <a:p>
            <a:pPr>
              <a:buFont typeface="Arial"/>
              <a:buChar char="•"/>
            </a:pPr>
            <a:r>
              <a:rPr lang="fr-FR" sz="1200" i="1" kern="1200" dirty="0" smtClean="0">
                <a:solidFill>
                  <a:schemeClr val="tx1"/>
                </a:solidFill>
                <a:latin typeface="+mn-lt"/>
                <a:ea typeface="+mn-ea"/>
                <a:cs typeface="+mn-cs"/>
              </a:rPr>
              <a:t> Approfondir le sens des sacrements de l’initiation dans nos vies : le baptême, la confirmation et l’eucharistie.</a:t>
            </a:r>
            <a:r>
              <a:rPr lang="fr-FR" dirty="0" smtClean="0"/>
              <a:t> </a:t>
            </a:r>
            <a:endParaRPr lang="fr-CA" dirty="0"/>
          </a:p>
        </p:txBody>
      </p:sp>
      <p:sp>
        <p:nvSpPr>
          <p:cNvPr id="4" name="Espace réservé du numéro de diapositive 3"/>
          <p:cNvSpPr>
            <a:spLocks noGrp="1"/>
          </p:cNvSpPr>
          <p:nvPr>
            <p:ph type="sldNum" sz="quarter" idx="5"/>
          </p:nvPr>
        </p:nvSpPr>
        <p:spPr/>
        <p:txBody>
          <a:bodyPr/>
          <a:lstStyle/>
          <a:p>
            <a:fld id="{3A401C4E-7332-4790-A252-A84B5A07DFA1}" type="slidenum">
              <a:rPr lang="fr-CA" smtClean="0"/>
              <a:pPr/>
              <a:t>2</a:t>
            </a:fld>
            <a:endParaRPr lang="fr-CA"/>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4109044100"/>
      </p:ext>
    </p:extLst>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200" b="1" kern="1200" dirty="0" smtClean="0">
                <a:solidFill>
                  <a:schemeClr val="tx1"/>
                </a:solidFill>
                <a:latin typeface="+mn-lt"/>
                <a:ea typeface="+mn-ea"/>
                <a:cs typeface="+mn-cs"/>
              </a:rPr>
              <a:t>Demander: </a:t>
            </a:r>
            <a:r>
              <a:rPr lang="fr-CA" sz="1200" i="1" kern="1200" dirty="0" smtClean="0">
                <a:solidFill>
                  <a:schemeClr val="tx1"/>
                </a:solidFill>
                <a:latin typeface="+mn-lt"/>
                <a:ea typeface="+mn-ea"/>
                <a:cs typeface="+mn-cs"/>
              </a:rPr>
              <a:t>Reconnaissez-vous cette prière?</a:t>
            </a:r>
            <a:endParaRPr lang="fr-FR" sz="1200" kern="1200" dirty="0" smtClean="0">
              <a:solidFill>
                <a:schemeClr val="tx1"/>
              </a:solidFill>
              <a:latin typeface="+mn-lt"/>
              <a:ea typeface="+mn-ea"/>
              <a:cs typeface="+mn-cs"/>
            </a:endParaRPr>
          </a:p>
          <a:p>
            <a:r>
              <a:rPr lang="fr-CA" sz="1200" b="1" i="1" kern="1200" dirty="0" smtClean="0">
                <a:solidFill>
                  <a:schemeClr val="tx1"/>
                </a:solidFill>
                <a:latin typeface="+mn-lt"/>
                <a:ea typeface="+mn-ea"/>
                <a:cs typeface="+mn-cs"/>
              </a:rPr>
              <a:t>(Parole libre.)</a:t>
            </a:r>
            <a:endParaRPr lang="fr-FR" sz="1200" kern="1200" dirty="0" smtClean="0">
              <a:solidFill>
                <a:schemeClr val="tx1"/>
              </a:solidFill>
              <a:latin typeface="+mn-lt"/>
              <a:ea typeface="+mn-ea"/>
              <a:cs typeface="+mn-cs"/>
            </a:endParaRPr>
          </a:p>
          <a:p>
            <a:r>
              <a:rPr lang="fr-CA" sz="1200" b="1" kern="1200" dirty="0" smtClean="0">
                <a:solidFill>
                  <a:schemeClr val="tx1"/>
                </a:solidFill>
                <a:latin typeface="+mn-lt"/>
                <a:ea typeface="+mn-ea"/>
                <a:cs typeface="+mn-cs"/>
              </a:rPr>
              <a:t>Annoncer:</a:t>
            </a:r>
            <a:r>
              <a:rPr lang="fr-CA" sz="1200" b="1" i="1" kern="1200" dirty="0" smtClean="0">
                <a:solidFill>
                  <a:schemeClr val="tx1"/>
                </a:solidFill>
                <a:latin typeface="+mn-lt"/>
                <a:ea typeface="+mn-ea"/>
                <a:cs typeface="+mn-cs"/>
              </a:rPr>
              <a:t> </a:t>
            </a:r>
            <a:r>
              <a:rPr lang="fr-CA" sz="1200" i="1" kern="1200" dirty="0" smtClean="0">
                <a:solidFill>
                  <a:schemeClr val="tx1"/>
                </a:solidFill>
                <a:latin typeface="+mn-lt"/>
                <a:ea typeface="+mn-ea"/>
                <a:cs typeface="+mn-cs"/>
              </a:rPr>
              <a:t>Il s’agit bien sûr du Credo, mais sous la forme de questions/réponses. Observez de quelle manière cette prière est divisée. La profession de foi dite baptismale enracine le baptême en Dieu trinitaire: le Père, le Fils et le Saint-Esprit. Cette profession de foi est la réponse à l’invitation du Christ : « </a:t>
            </a:r>
            <a:r>
              <a:rPr lang="fr-FR" sz="1200" i="1" kern="1200" dirty="0" smtClean="0">
                <a:solidFill>
                  <a:schemeClr val="tx1"/>
                </a:solidFill>
                <a:latin typeface="+mn-lt"/>
                <a:ea typeface="+mn-ea"/>
                <a:cs typeface="+mn-cs"/>
              </a:rPr>
              <a:t>Allez ! De toutes les nations faites des disciples : baptisez-les au nom du Père, et du Fils, et du Saint-Esprit. » (</a:t>
            </a:r>
            <a:r>
              <a:rPr lang="fr-FR" sz="1200" kern="1200" dirty="0" smtClean="0">
                <a:solidFill>
                  <a:schemeClr val="tx1"/>
                </a:solidFill>
                <a:latin typeface="+mn-lt"/>
                <a:ea typeface="+mn-ea"/>
                <a:cs typeface="+mn-cs"/>
              </a:rPr>
              <a:t>Mt</a:t>
            </a:r>
            <a:r>
              <a:rPr lang="fr-FR" sz="1200" i="1" kern="1200" dirty="0" smtClean="0">
                <a:solidFill>
                  <a:schemeClr val="tx1"/>
                </a:solidFill>
                <a:latin typeface="+mn-lt"/>
                <a:ea typeface="+mn-ea"/>
                <a:cs typeface="+mn-cs"/>
              </a:rPr>
              <a:t> 28,19) Par le baptême, nous devenons fils et fille de Dieu le Père, par Jésus notre frère et l’action de l’Esprit qui unit le Père et le Fils.</a:t>
            </a:r>
            <a:r>
              <a:rPr lang="fr-FR" dirty="0" smtClean="0"/>
              <a:t> </a:t>
            </a:r>
            <a:endParaRPr lang="fr-CA" b="0" i="1" dirty="0"/>
          </a:p>
        </p:txBody>
      </p:sp>
      <p:sp>
        <p:nvSpPr>
          <p:cNvPr id="4" name="Espace réservé du numéro de diapositive 3"/>
          <p:cNvSpPr>
            <a:spLocks noGrp="1"/>
          </p:cNvSpPr>
          <p:nvPr>
            <p:ph type="sldNum" sz="quarter" idx="5"/>
          </p:nvPr>
        </p:nvSpPr>
        <p:spPr/>
        <p:txBody>
          <a:bodyPr/>
          <a:lstStyle/>
          <a:p>
            <a:fld id="{3A401C4E-7332-4790-A252-A84B5A07DFA1}" type="slidenum">
              <a:rPr lang="fr-CA" smtClean="0"/>
              <a:pPr/>
              <a:t>20</a:t>
            </a:fld>
            <a:endParaRPr lang="fr-CA"/>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952795720"/>
      </p:ext>
    </p:extLst>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200" b="1" kern="1200" dirty="0" smtClean="0">
                <a:solidFill>
                  <a:schemeClr val="tx1"/>
                </a:solidFill>
                <a:latin typeface="+mn-lt"/>
                <a:ea typeface="+mn-ea"/>
                <a:cs typeface="+mn-cs"/>
              </a:rPr>
              <a:t>Lire la diapo.</a:t>
            </a:r>
            <a:endParaRPr lang="fr-FR" sz="1200" kern="1200" dirty="0" smtClean="0">
              <a:solidFill>
                <a:schemeClr val="tx1"/>
              </a:solidFill>
              <a:latin typeface="+mn-lt"/>
              <a:ea typeface="+mn-ea"/>
              <a:cs typeface="+mn-cs"/>
            </a:endParaRPr>
          </a:p>
          <a:p>
            <a:r>
              <a:rPr lang="fr-CA" sz="1200" b="1" kern="1200" dirty="0" smtClean="0">
                <a:solidFill>
                  <a:schemeClr val="tx1"/>
                </a:solidFill>
                <a:latin typeface="+mn-lt"/>
                <a:ea typeface="+mn-ea"/>
                <a:cs typeface="+mn-cs"/>
              </a:rPr>
              <a:t>Ajouter: </a:t>
            </a:r>
            <a:r>
              <a:rPr lang="fr-CA" sz="1200" i="1" kern="1200" dirty="0" smtClean="0">
                <a:solidFill>
                  <a:schemeClr val="tx1"/>
                </a:solidFill>
                <a:latin typeface="+mn-lt"/>
                <a:ea typeface="+mn-ea"/>
                <a:cs typeface="+mn-cs"/>
              </a:rPr>
              <a:t>Signe des chrétiens fait d’abord par le ministre du baptême, celui-ci peut aussi être répété par les personnes présentes (parents, parrain, marraine, membre de la communauté). Ce geste devient alors un signe de l’accueil dans une communauté, la grande famille des enfants de Dieu. Par la suite, la personne baptisée pourra refaire ce geste chaque fois qu’elle le voudra en écho au baptême qui agit encore dans sa vie « au nom du Père, et du Fils, et du Saint Esprit ».</a:t>
            </a:r>
            <a:r>
              <a:rPr lang="fr-FR" dirty="0" smtClean="0"/>
              <a:t> </a:t>
            </a:r>
            <a:endParaRPr lang="fr-CA" b="0" dirty="0"/>
          </a:p>
        </p:txBody>
      </p:sp>
      <p:sp>
        <p:nvSpPr>
          <p:cNvPr id="4" name="Espace réservé du numéro de diapositive 3"/>
          <p:cNvSpPr>
            <a:spLocks noGrp="1"/>
          </p:cNvSpPr>
          <p:nvPr>
            <p:ph type="sldNum" sz="quarter" idx="5"/>
          </p:nvPr>
        </p:nvSpPr>
        <p:spPr/>
        <p:txBody>
          <a:bodyPr/>
          <a:lstStyle/>
          <a:p>
            <a:fld id="{66B132C2-37A6-4C86-9D8B-3E9C25622C33}" type="slidenum">
              <a:rPr lang="fr-CA" smtClean="0"/>
              <a:pPr/>
              <a:t>21</a:t>
            </a:fld>
            <a:endParaRPr lang="fr-CA"/>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807623811"/>
      </p:ext>
    </p:extLst>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200" b="1" kern="1200" dirty="0" smtClean="0">
                <a:solidFill>
                  <a:schemeClr val="tx1"/>
                </a:solidFill>
                <a:latin typeface="+mn-lt"/>
                <a:ea typeface="+mn-ea"/>
                <a:cs typeface="+mn-cs"/>
              </a:rPr>
              <a:t>Lire la diapo.</a:t>
            </a:r>
            <a:endParaRPr lang="fr-FR" sz="1200" kern="1200" dirty="0" smtClean="0">
              <a:solidFill>
                <a:schemeClr val="tx1"/>
              </a:solidFill>
              <a:latin typeface="+mn-lt"/>
              <a:ea typeface="+mn-ea"/>
              <a:cs typeface="+mn-cs"/>
            </a:endParaRPr>
          </a:p>
          <a:p>
            <a:r>
              <a:rPr lang="fr-CA" sz="1200" b="1" kern="1200" dirty="0" smtClean="0">
                <a:solidFill>
                  <a:schemeClr val="tx1"/>
                </a:solidFill>
                <a:latin typeface="+mn-lt"/>
                <a:ea typeface="+mn-ea"/>
                <a:cs typeface="+mn-cs"/>
              </a:rPr>
              <a:t>Dire: </a:t>
            </a:r>
            <a:r>
              <a:rPr lang="fr-CA" sz="1200" i="1" kern="1200" dirty="0" smtClean="0">
                <a:solidFill>
                  <a:schemeClr val="tx1"/>
                </a:solidFill>
                <a:latin typeface="+mn-lt"/>
                <a:ea typeface="+mn-ea"/>
                <a:cs typeface="+mn-cs"/>
              </a:rPr>
              <a:t>Le geste de mettre de l’eau sur le front est répété par trois fois. Il se substitue à une réelle plongée ou pleine immersion dans l’eau qui n’est plus beaucoup utilisée de nos jours. D’ailleurs le mot « baptême » vient du mot « plongée ». Par l’eau du baptême, nous sommes plongés dans la mort et la résurrection avec le Christ.</a:t>
            </a:r>
            <a:endParaRPr lang="fr-FR" sz="1200" kern="1200" dirty="0" smtClean="0">
              <a:solidFill>
                <a:schemeClr val="tx1"/>
              </a:solidFill>
              <a:latin typeface="+mn-lt"/>
              <a:ea typeface="+mn-ea"/>
              <a:cs typeface="+mn-cs"/>
            </a:endParaRPr>
          </a:p>
          <a:p>
            <a:endParaRPr lang="fr-CA" b="0" dirty="0"/>
          </a:p>
        </p:txBody>
      </p:sp>
      <p:sp>
        <p:nvSpPr>
          <p:cNvPr id="4" name="Espace réservé du numéro de diapositive 3"/>
          <p:cNvSpPr>
            <a:spLocks noGrp="1"/>
          </p:cNvSpPr>
          <p:nvPr>
            <p:ph type="sldNum" sz="quarter" idx="5"/>
          </p:nvPr>
        </p:nvSpPr>
        <p:spPr/>
        <p:txBody>
          <a:bodyPr/>
          <a:lstStyle/>
          <a:p>
            <a:fld id="{66B132C2-37A6-4C86-9D8B-3E9C25622C33}" type="slidenum">
              <a:rPr lang="fr-CA" smtClean="0"/>
              <a:pPr/>
              <a:t>22</a:t>
            </a:fld>
            <a:endParaRPr lang="fr-CA"/>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859580086"/>
      </p:ext>
    </p:extLst>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indent="0">
              <a:buNone/>
            </a:pPr>
            <a:r>
              <a:rPr lang="fr-CA" b="1" dirty="0"/>
              <a:t>Lire la diapo.</a:t>
            </a:r>
          </a:p>
        </p:txBody>
      </p:sp>
      <p:sp>
        <p:nvSpPr>
          <p:cNvPr id="4" name="Espace réservé du numéro de diapositive 3"/>
          <p:cNvSpPr>
            <a:spLocks noGrp="1"/>
          </p:cNvSpPr>
          <p:nvPr>
            <p:ph type="sldNum" sz="quarter" idx="5"/>
          </p:nvPr>
        </p:nvSpPr>
        <p:spPr/>
        <p:txBody>
          <a:bodyPr/>
          <a:lstStyle/>
          <a:p>
            <a:fld id="{66B132C2-37A6-4C86-9D8B-3E9C25622C33}" type="slidenum">
              <a:rPr lang="fr-CA" smtClean="0"/>
              <a:pPr/>
              <a:t>23</a:t>
            </a:fld>
            <a:endParaRPr lang="fr-CA"/>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147863861"/>
      </p:ext>
    </p:extLst>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200" b="1" kern="1200" dirty="0" smtClean="0">
                <a:solidFill>
                  <a:schemeClr val="tx1"/>
                </a:solidFill>
                <a:latin typeface="+mn-lt"/>
                <a:ea typeface="+mn-ea"/>
                <a:cs typeface="+mn-cs"/>
              </a:rPr>
              <a:t>Lire l’extrait biblique ou le faire lire par une personne du groupe.</a:t>
            </a:r>
            <a:endParaRPr lang="fr-FR" sz="1200" kern="1200" dirty="0">
              <a:solidFill>
                <a:schemeClr val="tx1"/>
              </a:solidFill>
              <a:latin typeface="+mn-lt"/>
              <a:ea typeface="+mn-ea"/>
              <a:cs typeface="+mn-cs"/>
            </a:endParaRPr>
          </a:p>
        </p:txBody>
      </p:sp>
      <p:sp>
        <p:nvSpPr>
          <p:cNvPr id="4" name="Espace réservé du numéro de diapositive 3"/>
          <p:cNvSpPr>
            <a:spLocks noGrp="1"/>
          </p:cNvSpPr>
          <p:nvPr>
            <p:ph type="sldNum" sz="quarter" idx="5"/>
          </p:nvPr>
        </p:nvSpPr>
        <p:spPr/>
        <p:txBody>
          <a:bodyPr/>
          <a:lstStyle/>
          <a:p>
            <a:fld id="{66B132C2-37A6-4C86-9D8B-3E9C25622C33}" type="slidenum">
              <a:rPr lang="fr-CA" smtClean="0"/>
              <a:pPr/>
              <a:t>24</a:t>
            </a:fld>
            <a:endParaRPr lang="fr-CA"/>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292158615"/>
      </p:ext>
    </p:extLst>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200" b="1" kern="1200" dirty="0" smtClean="0">
                <a:solidFill>
                  <a:schemeClr val="tx1"/>
                </a:solidFill>
                <a:latin typeface="+mn-lt"/>
                <a:ea typeface="+mn-ea"/>
                <a:cs typeface="+mn-cs"/>
              </a:rPr>
              <a:t>Lire la diapo.</a:t>
            </a:r>
            <a:endParaRPr lang="fr-FR" sz="1200" kern="1200" dirty="0" smtClean="0">
              <a:solidFill>
                <a:schemeClr val="tx1"/>
              </a:solidFill>
              <a:latin typeface="+mn-lt"/>
              <a:ea typeface="+mn-ea"/>
              <a:cs typeface="+mn-cs"/>
            </a:endParaRPr>
          </a:p>
          <a:p>
            <a:r>
              <a:rPr lang="fr-CA" sz="1200" b="1" kern="1200" dirty="0" smtClean="0">
                <a:solidFill>
                  <a:schemeClr val="tx1"/>
                </a:solidFill>
                <a:latin typeface="+mn-lt"/>
                <a:ea typeface="+mn-ea"/>
                <a:cs typeface="+mn-cs"/>
              </a:rPr>
              <a:t>Demander: </a:t>
            </a:r>
            <a:r>
              <a:rPr lang="fr-CA" sz="1200" i="1" kern="1200" dirty="0" smtClean="0">
                <a:solidFill>
                  <a:schemeClr val="tx1"/>
                </a:solidFill>
                <a:latin typeface="+mn-lt"/>
                <a:ea typeface="+mn-ea"/>
                <a:cs typeface="+mn-cs"/>
              </a:rPr>
              <a:t>Par qui le geste de la lumière est-il posé? </a:t>
            </a:r>
            <a:endParaRPr lang="fr-FR" sz="1200" kern="1200" dirty="0" smtClean="0">
              <a:solidFill>
                <a:schemeClr val="tx1"/>
              </a:solidFill>
              <a:latin typeface="+mn-lt"/>
              <a:ea typeface="+mn-ea"/>
              <a:cs typeface="+mn-cs"/>
            </a:endParaRPr>
          </a:p>
          <a:p>
            <a:r>
              <a:rPr lang="fr-CA" sz="1200" b="1" i="1" kern="1200" dirty="0" smtClean="0">
                <a:solidFill>
                  <a:schemeClr val="tx1"/>
                </a:solidFill>
                <a:latin typeface="+mn-lt"/>
                <a:ea typeface="+mn-ea"/>
                <a:cs typeface="+mn-cs"/>
              </a:rPr>
              <a:t>(Parole libre.)</a:t>
            </a:r>
            <a:endParaRPr lang="fr-FR" sz="1200" kern="1200" dirty="0" smtClean="0">
              <a:solidFill>
                <a:schemeClr val="tx1"/>
              </a:solidFill>
              <a:latin typeface="+mn-lt"/>
              <a:ea typeface="+mn-ea"/>
              <a:cs typeface="+mn-cs"/>
            </a:endParaRPr>
          </a:p>
          <a:p>
            <a:r>
              <a:rPr lang="fr-CA" sz="1200" b="1" kern="1200" dirty="0" smtClean="0">
                <a:solidFill>
                  <a:schemeClr val="tx1"/>
                </a:solidFill>
                <a:latin typeface="+mn-lt"/>
                <a:ea typeface="+mn-ea"/>
                <a:cs typeface="+mn-cs"/>
              </a:rPr>
              <a:t>Poursuivre:  </a:t>
            </a:r>
            <a:r>
              <a:rPr lang="fr-CA" sz="1200" i="1" kern="1200" dirty="0" smtClean="0">
                <a:solidFill>
                  <a:schemeClr val="tx1"/>
                </a:solidFill>
                <a:latin typeface="+mn-lt"/>
                <a:ea typeface="+mn-ea"/>
                <a:cs typeface="+mn-cs"/>
              </a:rPr>
              <a:t>Le parrain et/ou la marraine allume(nt) le cierge de son filleul ou de sa filleule au cierge pascal, qui symbolise ou représente le Christ Ressuscité. Jésus a dit: « </a:t>
            </a:r>
            <a:r>
              <a:rPr lang="fr-FR" sz="1200" i="1" kern="1200" dirty="0" smtClean="0">
                <a:solidFill>
                  <a:schemeClr val="tx1"/>
                </a:solidFill>
                <a:latin typeface="+mn-lt"/>
                <a:ea typeface="+mn-ea"/>
                <a:cs typeface="+mn-cs"/>
              </a:rPr>
              <a:t>« Moi, je suis la lumière du monde. Celui qui me suit ne marchera pas dans les ténèbres, il aura la lumière de la vie »</a:t>
            </a:r>
            <a:r>
              <a:rPr lang="fr-CA" sz="1200" i="1" kern="1200" dirty="0" smtClean="0">
                <a:solidFill>
                  <a:schemeClr val="tx1"/>
                </a:solidFill>
                <a:latin typeface="+mn-lt"/>
                <a:ea typeface="+mn-ea"/>
                <a:cs typeface="+mn-cs"/>
              </a:rPr>
              <a:t> (</a:t>
            </a:r>
            <a:r>
              <a:rPr lang="fr-CA" sz="1200" kern="1200" dirty="0" err="1" smtClean="0">
                <a:solidFill>
                  <a:schemeClr val="tx1"/>
                </a:solidFill>
                <a:latin typeface="+mn-lt"/>
                <a:ea typeface="+mn-ea"/>
                <a:cs typeface="+mn-cs"/>
              </a:rPr>
              <a:t>Jn</a:t>
            </a:r>
            <a:r>
              <a:rPr lang="fr-CA" sz="1200" i="1" kern="1200" dirty="0" smtClean="0">
                <a:solidFill>
                  <a:schemeClr val="tx1"/>
                </a:solidFill>
                <a:latin typeface="+mn-lt"/>
                <a:ea typeface="+mn-ea"/>
                <a:cs typeface="+mn-cs"/>
              </a:rPr>
              <a:t> 8,12).</a:t>
            </a:r>
            <a:r>
              <a:rPr lang="fr-FR" dirty="0" smtClean="0"/>
              <a:t> </a:t>
            </a:r>
            <a:endParaRPr lang="fr-CA" i="1" dirty="0"/>
          </a:p>
        </p:txBody>
      </p:sp>
      <p:sp>
        <p:nvSpPr>
          <p:cNvPr id="4" name="Espace réservé du numéro de diapositive 3"/>
          <p:cNvSpPr>
            <a:spLocks noGrp="1"/>
          </p:cNvSpPr>
          <p:nvPr>
            <p:ph type="sldNum" sz="quarter" idx="5"/>
          </p:nvPr>
        </p:nvSpPr>
        <p:spPr/>
        <p:txBody>
          <a:bodyPr/>
          <a:lstStyle/>
          <a:p>
            <a:fld id="{66B132C2-37A6-4C86-9D8B-3E9C25622C33}" type="slidenum">
              <a:rPr lang="fr-CA" smtClean="0"/>
              <a:pPr/>
              <a:t>25</a:t>
            </a:fld>
            <a:endParaRPr lang="fr-CA"/>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695323975"/>
      </p:ext>
    </p:extLst>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200" b="1" kern="1200" dirty="0" smtClean="0">
                <a:solidFill>
                  <a:schemeClr val="tx1"/>
                </a:solidFill>
                <a:latin typeface="+mn-lt"/>
                <a:ea typeface="+mn-ea"/>
                <a:cs typeface="+mn-cs"/>
              </a:rPr>
              <a:t>Lire la diapo.</a:t>
            </a:r>
            <a:endParaRPr lang="fr-FR" sz="1200" kern="1200" dirty="0" smtClean="0">
              <a:solidFill>
                <a:schemeClr val="tx1"/>
              </a:solidFill>
              <a:latin typeface="+mn-lt"/>
              <a:ea typeface="+mn-ea"/>
              <a:cs typeface="+mn-cs"/>
            </a:endParaRPr>
          </a:p>
          <a:p>
            <a:r>
              <a:rPr lang="fr-CA" sz="1200" b="1" kern="1200" dirty="0" smtClean="0">
                <a:solidFill>
                  <a:schemeClr val="tx1"/>
                </a:solidFill>
                <a:latin typeface="+mn-lt"/>
                <a:ea typeface="+mn-ea"/>
                <a:cs typeface="+mn-cs"/>
              </a:rPr>
              <a:t>Dire: </a:t>
            </a:r>
            <a:r>
              <a:rPr lang="fr-CA" sz="1200" i="1" kern="1200" dirty="0" smtClean="0">
                <a:solidFill>
                  <a:schemeClr val="tx1"/>
                </a:solidFill>
                <a:latin typeface="+mn-lt"/>
                <a:ea typeface="+mn-ea"/>
                <a:cs typeface="+mn-cs"/>
              </a:rPr>
              <a:t>Revêtir le Christ, porter le vêtement du Ressuscité dès aujourd’hui, quel bonheur! C’est comme si Jésus disait à </a:t>
            </a:r>
            <a:r>
              <a:rPr lang="fr-CA" sz="1200" i="1" kern="1200" dirty="0" err="1" smtClean="0">
                <a:solidFill>
                  <a:schemeClr val="tx1"/>
                </a:solidFill>
                <a:latin typeface="+mn-lt"/>
                <a:ea typeface="+mn-ea"/>
                <a:cs typeface="+mn-cs"/>
              </a:rPr>
              <a:t>chacun.e</a:t>
            </a:r>
            <a:r>
              <a:rPr lang="fr-CA" sz="1200" i="1" kern="1200" dirty="0" smtClean="0">
                <a:solidFill>
                  <a:schemeClr val="tx1"/>
                </a:solidFill>
                <a:latin typeface="+mn-lt"/>
                <a:ea typeface="+mn-ea"/>
                <a:cs typeface="+mn-cs"/>
              </a:rPr>
              <a:t> : « tu es une partie de mon corps, tu fais partie de moi et je prends soin de toi car je t’aime! ».</a:t>
            </a:r>
            <a:endParaRPr lang="fr-FR" sz="1200" kern="1200" dirty="0">
              <a:solidFill>
                <a:schemeClr val="tx1"/>
              </a:solidFill>
              <a:latin typeface="+mn-lt"/>
              <a:ea typeface="+mn-ea"/>
              <a:cs typeface="+mn-cs"/>
            </a:endParaRPr>
          </a:p>
        </p:txBody>
      </p:sp>
      <p:sp>
        <p:nvSpPr>
          <p:cNvPr id="4" name="Espace réservé du numéro de diapositive 3"/>
          <p:cNvSpPr>
            <a:spLocks noGrp="1"/>
          </p:cNvSpPr>
          <p:nvPr>
            <p:ph type="sldNum" sz="quarter" idx="5"/>
          </p:nvPr>
        </p:nvSpPr>
        <p:spPr/>
        <p:txBody>
          <a:bodyPr/>
          <a:lstStyle/>
          <a:p>
            <a:fld id="{66B132C2-37A6-4C86-9D8B-3E9C25622C33}" type="slidenum">
              <a:rPr lang="fr-CA" smtClean="0"/>
              <a:pPr/>
              <a:t>26</a:t>
            </a:fld>
            <a:endParaRPr lang="fr-CA"/>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12376248"/>
      </p:ext>
    </p:extLst>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200" b="1" kern="1200" dirty="0" smtClean="0">
                <a:solidFill>
                  <a:schemeClr val="tx1"/>
                </a:solidFill>
                <a:latin typeface="+mn-lt"/>
                <a:ea typeface="+mn-ea"/>
                <a:cs typeface="+mn-cs"/>
              </a:rPr>
              <a:t>Lire la diapo.</a:t>
            </a:r>
            <a:endParaRPr lang="fr-FR" sz="1200" kern="1200" dirty="0" smtClean="0">
              <a:solidFill>
                <a:schemeClr val="tx1"/>
              </a:solidFill>
              <a:latin typeface="+mn-lt"/>
              <a:ea typeface="+mn-ea"/>
              <a:cs typeface="+mn-cs"/>
            </a:endParaRPr>
          </a:p>
          <a:p>
            <a:r>
              <a:rPr lang="fr-CA" sz="1200" b="1" kern="1200" dirty="0" smtClean="0">
                <a:solidFill>
                  <a:schemeClr val="tx1"/>
                </a:solidFill>
                <a:latin typeface="+mn-lt"/>
                <a:ea typeface="+mn-ea"/>
                <a:cs typeface="+mn-cs"/>
              </a:rPr>
              <a:t>Ajouter: </a:t>
            </a:r>
            <a:r>
              <a:rPr lang="fr-CA" sz="1200" i="1" kern="1200" dirty="0" smtClean="0">
                <a:solidFill>
                  <a:schemeClr val="tx1"/>
                </a:solidFill>
                <a:latin typeface="+mn-lt"/>
                <a:ea typeface="+mn-ea"/>
                <a:cs typeface="+mn-cs"/>
              </a:rPr>
              <a:t>L’imposition des mains sur tous et sur chacun rappelle le récit de la Pentecôte avec l’Esprit qui agit sur tous et se pose sur chacun d’eux.</a:t>
            </a:r>
            <a:endParaRPr lang="fr-FR" sz="1200" kern="1200" dirty="0">
              <a:solidFill>
                <a:schemeClr val="tx1"/>
              </a:solidFill>
              <a:latin typeface="+mn-lt"/>
              <a:ea typeface="+mn-ea"/>
              <a:cs typeface="+mn-cs"/>
            </a:endParaRPr>
          </a:p>
        </p:txBody>
      </p:sp>
      <p:sp>
        <p:nvSpPr>
          <p:cNvPr id="4" name="Espace réservé du numéro de diapositive 3"/>
          <p:cNvSpPr>
            <a:spLocks noGrp="1"/>
          </p:cNvSpPr>
          <p:nvPr>
            <p:ph type="sldNum" sz="quarter" idx="5"/>
          </p:nvPr>
        </p:nvSpPr>
        <p:spPr/>
        <p:txBody>
          <a:bodyPr/>
          <a:lstStyle/>
          <a:p>
            <a:fld id="{66B132C2-37A6-4C86-9D8B-3E9C25622C33}" type="slidenum">
              <a:rPr lang="fr-CA" smtClean="0"/>
              <a:pPr/>
              <a:t>27</a:t>
            </a:fld>
            <a:endParaRPr lang="fr-CA"/>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493758143"/>
      </p:ext>
    </p:extLst>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200" b="1" kern="1200" dirty="0" smtClean="0">
                <a:solidFill>
                  <a:schemeClr val="tx1"/>
                </a:solidFill>
                <a:latin typeface="+mn-lt"/>
                <a:ea typeface="+mn-ea"/>
                <a:cs typeface="+mn-cs"/>
              </a:rPr>
              <a:t>Lire la diapo.</a:t>
            </a:r>
            <a:endParaRPr lang="fr-FR" sz="1200" kern="1200" dirty="0" smtClean="0">
              <a:solidFill>
                <a:schemeClr val="tx1"/>
              </a:solidFill>
              <a:latin typeface="+mn-lt"/>
              <a:ea typeface="+mn-ea"/>
              <a:cs typeface="+mn-cs"/>
            </a:endParaRPr>
          </a:p>
          <a:p>
            <a:r>
              <a:rPr lang="fr-CA" sz="1200" b="1" kern="1200" dirty="0" smtClean="0">
                <a:solidFill>
                  <a:schemeClr val="tx1"/>
                </a:solidFill>
                <a:latin typeface="+mn-lt"/>
                <a:ea typeface="+mn-ea"/>
                <a:cs typeface="+mn-cs"/>
              </a:rPr>
              <a:t>Dire: </a:t>
            </a:r>
            <a:r>
              <a:rPr lang="fr-CA" sz="1200" i="1" kern="1200" dirty="0" smtClean="0">
                <a:solidFill>
                  <a:schemeClr val="tx1"/>
                </a:solidFill>
                <a:latin typeface="+mn-lt"/>
                <a:ea typeface="+mn-ea"/>
                <a:cs typeface="+mn-cs"/>
              </a:rPr>
              <a:t>L’huile sainte porte le nom de saint chrême. Elle est bénie annuellement lors de la messe chrismale. Le saint chrême de chaque diocèse a une odeur légèrement différente! Mais chaque </a:t>
            </a:r>
            <a:r>
              <a:rPr lang="fr-CA" sz="1200" i="1" kern="1200" dirty="0" err="1" smtClean="0">
                <a:solidFill>
                  <a:schemeClr val="tx1"/>
                </a:solidFill>
                <a:latin typeface="+mn-lt"/>
                <a:ea typeface="+mn-ea"/>
                <a:cs typeface="+mn-cs"/>
              </a:rPr>
              <a:t>baptisé.e</a:t>
            </a:r>
            <a:r>
              <a:rPr lang="fr-CA" sz="1200" i="1" kern="1200" dirty="0" smtClean="0">
                <a:solidFill>
                  <a:schemeClr val="tx1"/>
                </a:solidFill>
                <a:latin typeface="+mn-lt"/>
                <a:ea typeface="+mn-ea"/>
                <a:cs typeface="+mn-cs"/>
              </a:rPr>
              <a:t> porte en lui ou en elle la bonne odeur du Christ!</a:t>
            </a:r>
            <a:endParaRPr lang="fr-FR" sz="1200" kern="1200" dirty="0">
              <a:solidFill>
                <a:schemeClr val="tx1"/>
              </a:solidFill>
              <a:latin typeface="+mn-lt"/>
              <a:ea typeface="+mn-ea"/>
              <a:cs typeface="+mn-cs"/>
            </a:endParaRPr>
          </a:p>
        </p:txBody>
      </p:sp>
      <p:sp>
        <p:nvSpPr>
          <p:cNvPr id="4" name="Espace réservé du numéro de diapositive 3"/>
          <p:cNvSpPr>
            <a:spLocks noGrp="1"/>
          </p:cNvSpPr>
          <p:nvPr>
            <p:ph type="sldNum" sz="quarter" idx="5"/>
          </p:nvPr>
        </p:nvSpPr>
        <p:spPr/>
        <p:txBody>
          <a:bodyPr/>
          <a:lstStyle/>
          <a:p>
            <a:fld id="{66B132C2-37A6-4C86-9D8B-3E9C25622C33}" type="slidenum">
              <a:rPr lang="fr-CA" smtClean="0"/>
              <a:pPr/>
              <a:t>28</a:t>
            </a:fld>
            <a:endParaRPr lang="fr-CA"/>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993875975"/>
      </p:ext>
    </p:extLst>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200" b="1" kern="1200" dirty="0" smtClean="0">
                <a:solidFill>
                  <a:schemeClr val="tx1"/>
                </a:solidFill>
                <a:latin typeface="+mn-lt"/>
                <a:ea typeface="+mn-ea"/>
                <a:cs typeface="+mn-cs"/>
              </a:rPr>
              <a:t>Dire :</a:t>
            </a:r>
            <a:r>
              <a:rPr lang="fr-CA" sz="1200" kern="1200" dirty="0" smtClean="0">
                <a:solidFill>
                  <a:schemeClr val="tx1"/>
                </a:solidFill>
                <a:latin typeface="+mn-lt"/>
                <a:ea typeface="+mn-ea"/>
                <a:cs typeface="+mn-cs"/>
              </a:rPr>
              <a:t> Dans l’histoire de l’Église, les sacrements du baptême et de la confirmation se sont détachés l’un de l’autre. Certains rites ont été conservés dans les deux rituels s’ils sont vécus séparément, mais ne sont pas associés aux mêmes paroles (comme ici l’onction). Lors d’un baptême d’adulte, si le baptême et la confirmation sont vécus dans une même célébration, l’onction du baptême est omise puisque l’onction de la confirmation est complète en elle-même.</a:t>
            </a:r>
            <a:endParaRPr lang="fr-FR" sz="1200" kern="1200" dirty="0" smtClean="0">
              <a:solidFill>
                <a:schemeClr val="tx1"/>
              </a:solidFill>
              <a:latin typeface="+mn-lt"/>
              <a:ea typeface="+mn-ea"/>
              <a:cs typeface="+mn-cs"/>
            </a:endParaRPr>
          </a:p>
          <a:p>
            <a:r>
              <a:rPr lang="fr-CA" sz="1200" b="1" kern="1200" dirty="0" smtClean="0">
                <a:solidFill>
                  <a:schemeClr val="tx1"/>
                </a:solidFill>
                <a:latin typeface="+mn-lt"/>
                <a:ea typeface="+mn-ea"/>
                <a:cs typeface="+mn-cs"/>
              </a:rPr>
              <a:t>Lire la diapo.</a:t>
            </a:r>
            <a:endParaRPr lang="fr-FR" sz="1200" kern="1200" dirty="0" smtClean="0">
              <a:solidFill>
                <a:schemeClr val="tx1"/>
              </a:solidFill>
              <a:latin typeface="+mn-lt"/>
              <a:ea typeface="+mn-ea"/>
              <a:cs typeface="+mn-cs"/>
            </a:endParaRPr>
          </a:p>
          <a:p>
            <a:r>
              <a:rPr lang="fr-CA" sz="1200" b="1" kern="1200" dirty="0" smtClean="0">
                <a:solidFill>
                  <a:schemeClr val="tx1"/>
                </a:solidFill>
                <a:latin typeface="+mn-lt"/>
                <a:ea typeface="+mn-ea"/>
                <a:cs typeface="+mn-cs"/>
              </a:rPr>
              <a:t>Faire observer les deux images </a:t>
            </a:r>
            <a:r>
              <a:rPr lang="fr-CA" sz="1200" kern="1200" dirty="0" smtClean="0">
                <a:solidFill>
                  <a:schemeClr val="tx1"/>
                </a:solidFill>
                <a:latin typeface="+mn-lt"/>
                <a:ea typeface="+mn-ea"/>
                <a:cs typeface="+mn-cs"/>
              </a:rPr>
              <a:t>: </a:t>
            </a:r>
            <a:r>
              <a:rPr lang="fr-CA" sz="1200" i="1" kern="1200" dirty="0" smtClean="0">
                <a:solidFill>
                  <a:schemeClr val="tx1"/>
                </a:solidFill>
                <a:latin typeface="+mn-lt"/>
                <a:ea typeface="+mn-ea"/>
                <a:cs typeface="+mn-cs"/>
              </a:rPr>
              <a:t>Que remarquez-vous comme effet entre les deux photos?</a:t>
            </a:r>
            <a:endParaRPr lang="fr-FR" sz="1200" kern="1200" dirty="0" smtClean="0">
              <a:solidFill>
                <a:schemeClr val="tx1"/>
              </a:solidFill>
              <a:latin typeface="+mn-lt"/>
              <a:ea typeface="+mn-ea"/>
              <a:cs typeface="+mn-cs"/>
            </a:endParaRPr>
          </a:p>
          <a:p>
            <a:r>
              <a:rPr lang="fr-CA" sz="1200" b="1" kern="1200" dirty="0" smtClean="0">
                <a:solidFill>
                  <a:schemeClr val="tx1"/>
                </a:solidFill>
                <a:latin typeface="+mn-lt"/>
                <a:ea typeface="+mn-ea"/>
                <a:cs typeface="+mn-cs"/>
              </a:rPr>
              <a:t>Au besoin, ajouter : </a:t>
            </a:r>
            <a:r>
              <a:rPr lang="fr-CA" sz="1200" i="1" kern="1200" dirty="0" smtClean="0">
                <a:solidFill>
                  <a:schemeClr val="tx1"/>
                </a:solidFill>
                <a:latin typeface="+mn-lt"/>
                <a:ea typeface="+mn-ea"/>
                <a:cs typeface="+mn-cs"/>
              </a:rPr>
              <a:t>La joie, fruit de l’Esprit, s’exprime sur tous les visages: l’homme qui est confirmé après avoir été baptisé durant la Veillée pascale, sa marraine, l’évêque (Mgr Gendron) qui a posé le geste et l’évêque auxiliaire (Mgr Hamelin) qui l’a assisté. </a:t>
            </a:r>
            <a:r>
              <a:rPr lang="fr-CA" sz="1200" kern="1200" dirty="0" smtClean="0">
                <a:solidFill>
                  <a:schemeClr val="tx1"/>
                </a:solidFill>
                <a:latin typeface="+mn-lt"/>
                <a:ea typeface="+mn-ea"/>
                <a:cs typeface="+mn-cs"/>
              </a:rPr>
              <a:t>(Diocèse de </a:t>
            </a:r>
            <a:r>
              <a:rPr lang="fr-CA" sz="1200" kern="1200" dirty="0" err="1" smtClean="0">
                <a:solidFill>
                  <a:schemeClr val="tx1"/>
                </a:solidFill>
                <a:latin typeface="+mn-lt"/>
                <a:ea typeface="+mn-ea"/>
                <a:cs typeface="+mn-cs"/>
              </a:rPr>
              <a:t>Saint-Jean-Longueuil</a:t>
            </a:r>
            <a:r>
              <a:rPr lang="fr-CA" sz="1200" kern="1200" dirty="0" smtClean="0">
                <a:solidFill>
                  <a:schemeClr val="tx1"/>
                </a:solidFill>
                <a:latin typeface="+mn-lt"/>
                <a:ea typeface="+mn-ea"/>
                <a:cs typeface="+mn-cs"/>
              </a:rPr>
              <a:t>, 2019)</a:t>
            </a:r>
            <a:r>
              <a:rPr lang="fr-FR" dirty="0" smtClean="0"/>
              <a:t> </a:t>
            </a:r>
            <a:endParaRPr lang="fr-CA" i="1" dirty="0"/>
          </a:p>
        </p:txBody>
      </p:sp>
      <p:sp>
        <p:nvSpPr>
          <p:cNvPr id="4" name="Espace réservé du numéro de diapositive 3"/>
          <p:cNvSpPr>
            <a:spLocks noGrp="1"/>
          </p:cNvSpPr>
          <p:nvPr>
            <p:ph type="sldNum" sz="quarter" idx="5"/>
          </p:nvPr>
        </p:nvSpPr>
        <p:spPr/>
        <p:txBody>
          <a:bodyPr/>
          <a:lstStyle/>
          <a:p>
            <a:fld id="{66B132C2-37A6-4C86-9D8B-3E9C25622C33}" type="slidenum">
              <a:rPr lang="fr-CA" smtClean="0"/>
              <a:pPr/>
              <a:t>29</a:t>
            </a:fld>
            <a:endParaRPr lang="fr-CA"/>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675600498"/>
      </p:ext>
    </p:extLst>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200" b="1" kern="1200" dirty="0" smtClean="0">
                <a:solidFill>
                  <a:schemeClr val="tx1"/>
                </a:solidFill>
                <a:latin typeface="+mn-lt"/>
                <a:ea typeface="+mn-ea"/>
                <a:cs typeface="+mn-cs"/>
              </a:rPr>
              <a:t>Introduire la question des rites de passages dans nos vies humaines: </a:t>
            </a:r>
            <a:r>
              <a:rPr lang="fr-CA" sz="1200" i="1" kern="1200" dirty="0" smtClean="0">
                <a:solidFill>
                  <a:schemeClr val="tx1"/>
                </a:solidFill>
                <a:latin typeface="+mn-lt"/>
                <a:ea typeface="+mn-ea"/>
                <a:cs typeface="+mn-cs"/>
              </a:rPr>
              <a:t>Dans toutes les sociétés, qu’elles soient anciennes ou modernes, des rituels particuliers accompagnent les changements qui rythment la vie humaine. Nous appelons ces rituels: des rites de passage. En connaissez-vous quelques-uns?</a:t>
            </a:r>
            <a:endParaRPr lang="fr-FR" sz="1200" kern="1200" dirty="0" smtClean="0">
              <a:solidFill>
                <a:schemeClr val="tx1"/>
              </a:solidFill>
              <a:latin typeface="+mn-lt"/>
              <a:ea typeface="+mn-ea"/>
              <a:cs typeface="+mn-cs"/>
            </a:endParaRPr>
          </a:p>
          <a:p>
            <a:r>
              <a:rPr lang="fr-CA" sz="1200" b="1" kern="1200" dirty="0" smtClean="0">
                <a:solidFill>
                  <a:schemeClr val="tx1"/>
                </a:solidFill>
                <a:latin typeface="+mn-lt"/>
                <a:ea typeface="+mn-ea"/>
                <a:cs typeface="+mn-cs"/>
              </a:rPr>
              <a:t>(Parole libre.)</a:t>
            </a:r>
          </a:p>
          <a:p>
            <a:endParaRPr lang="fr-FR" sz="1200" kern="1200" dirty="0" smtClean="0">
              <a:solidFill>
                <a:schemeClr val="tx1"/>
              </a:solidFill>
              <a:latin typeface="+mn-lt"/>
              <a:ea typeface="+mn-ea"/>
              <a:cs typeface="+mn-cs"/>
            </a:endParaRPr>
          </a:p>
          <a:p>
            <a:r>
              <a:rPr lang="fr-CA" sz="1200" b="1" kern="1200" dirty="0" smtClean="0">
                <a:solidFill>
                  <a:schemeClr val="tx1"/>
                </a:solidFill>
                <a:latin typeface="+mn-lt"/>
                <a:ea typeface="+mn-ea"/>
                <a:cs typeface="+mn-cs"/>
              </a:rPr>
              <a:t>Note pour l’animation: </a:t>
            </a:r>
            <a:r>
              <a:rPr lang="fr-CA" sz="1200" kern="1200" dirty="0" smtClean="0">
                <a:solidFill>
                  <a:schemeClr val="tx1"/>
                </a:solidFill>
                <a:latin typeface="+mn-lt"/>
                <a:ea typeface="+mn-ea"/>
                <a:cs typeface="+mn-cs"/>
              </a:rPr>
              <a:t>Voici quelques exemples de rites de passage : l’annonce d’une grossesse et son « </a:t>
            </a:r>
            <a:r>
              <a:rPr lang="fr-CA" sz="1200" kern="1200" dirty="0" err="1" smtClean="0">
                <a:solidFill>
                  <a:schemeClr val="tx1"/>
                </a:solidFill>
                <a:latin typeface="+mn-lt"/>
                <a:ea typeface="+mn-ea"/>
                <a:cs typeface="+mn-cs"/>
              </a:rPr>
              <a:t>shower</a:t>
            </a:r>
            <a:r>
              <a:rPr lang="fr-CA" sz="1200" kern="1200" dirty="0" smtClean="0">
                <a:solidFill>
                  <a:schemeClr val="tx1"/>
                </a:solidFill>
                <a:latin typeface="+mn-lt"/>
                <a:ea typeface="+mn-ea"/>
                <a:cs typeface="+mn-cs"/>
              </a:rPr>
              <a:t> de bébé », la remise des diplômes (université, collégial, secondaire, primaire et même à la garderie!), l’enterrement de vie de garçon ou de fille avant de se marier, nos anniversaires, avoir 18 ans, la fête d’un départ ou d’une mise à la retraite, le nouvel an et son compte à rebours, un premier appartement ou l’achat d’une première maison, etc.</a:t>
            </a:r>
            <a:r>
              <a:rPr lang="fr-FR" dirty="0" smtClean="0"/>
              <a:t> </a:t>
            </a:r>
            <a:endParaRPr lang="fr-CA" i="1" dirty="0"/>
          </a:p>
        </p:txBody>
      </p:sp>
      <p:sp>
        <p:nvSpPr>
          <p:cNvPr id="4" name="Espace réservé du numéro de diapositive 3"/>
          <p:cNvSpPr>
            <a:spLocks noGrp="1"/>
          </p:cNvSpPr>
          <p:nvPr>
            <p:ph type="sldNum" sz="quarter" idx="5"/>
          </p:nvPr>
        </p:nvSpPr>
        <p:spPr/>
        <p:txBody>
          <a:bodyPr/>
          <a:lstStyle/>
          <a:p>
            <a:fld id="{66B132C2-37A6-4C86-9D8B-3E9C25622C33}" type="slidenum">
              <a:rPr lang="fr-CA" smtClean="0"/>
              <a:pPr/>
              <a:t>3</a:t>
            </a:fld>
            <a:endParaRPr lang="fr-CA"/>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714650403"/>
      </p:ext>
    </p:extLst>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200" b="1" kern="1200" dirty="0" smtClean="0">
                <a:solidFill>
                  <a:schemeClr val="tx1"/>
                </a:solidFill>
                <a:latin typeface="+mn-lt"/>
                <a:ea typeface="+mn-ea"/>
                <a:cs typeface="+mn-cs"/>
              </a:rPr>
              <a:t>Lire les deux questions de réflexion.</a:t>
            </a:r>
            <a:endParaRPr lang="fr-FR" sz="1200" kern="1200" dirty="0" smtClean="0">
              <a:solidFill>
                <a:schemeClr val="tx1"/>
              </a:solidFill>
              <a:latin typeface="+mn-lt"/>
              <a:ea typeface="+mn-ea"/>
              <a:cs typeface="+mn-cs"/>
            </a:endParaRPr>
          </a:p>
          <a:p>
            <a:r>
              <a:rPr lang="fr-CA" sz="1200" b="1" kern="1200" dirty="0" smtClean="0">
                <a:solidFill>
                  <a:schemeClr val="tx1"/>
                </a:solidFill>
                <a:latin typeface="+mn-lt"/>
                <a:ea typeface="+mn-ea"/>
                <a:cs typeface="+mn-cs"/>
              </a:rPr>
              <a:t>(</a:t>
            </a:r>
            <a:r>
              <a:rPr lang="fr-CA" sz="1200" b="1" i="1" kern="1200" dirty="0" smtClean="0">
                <a:solidFill>
                  <a:schemeClr val="tx1"/>
                </a:solidFill>
                <a:latin typeface="+mn-lt"/>
                <a:ea typeface="+mn-ea"/>
                <a:cs typeface="+mn-cs"/>
              </a:rPr>
              <a:t>Parole libre</a:t>
            </a:r>
            <a:r>
              <a:rPr lang="fr-CA" sz="1200" b="1" kern="1200" dirty="0" smtClean="0">
                <a:solidFill>
                  <a:schemeClr val="tx1"/>
                </a:solidFill>
                <a:latin typeface="+mn-lt"/>
                <a:ea typeface="+mn-ea"/>
                <a:cs typeface="+mn-cs"/>
              </a:rPr>
              <a:t>.) </a:t>
            </a:r>
            <a:endParaRPr lang="fr-FR" sz="1200" kern="1200" dirty="0" smtClean="0">
              <a:solidFill>
                <a:schemeClr val="tx1"/>
              </a:solidFill>
              <a:latin typeface="+mn-lt"/>
              <a:ea typeface="+mn-ea"/>
              <a:cs typeface="+mn-cs"/>
            </a:endParaRPr>
          </a:p>
          <a:p>
            <a:r>
              <a:rPr lang="fr-CA" sz="1200" b="1" kern="1200" dirty="0" smtClean="0">
                <a:solidFill>
                  <a:schemeClr val="tx1"/>
                </a:solidFill>
                <a:latin typeface="+mn-lt"/>
                <a:ea typeface="+mn-ea"/>
                <a:cs typeface="+mn-cs"/>
              </a:rPr>
              <a:t> </a:t>
            </a:r>
            <a:endParaRPr lang="fr-FR" sz="1200" kern="1200" dirty="0" smtClean="0">
              <a:solidFill>
                <a:schemeClr val="tx1"/>
              </a:solidFill>
              <a:latin typeface="+mn-lt"/>
              <a:ea typeface="+mn-ea"/>
              <a:cs typeface="+mn-cs"/>
            </a:endParaRPr>
          </a:p>
          <a:p>
            <a:r>
              <a:rPr lang="fr-CA" sz="1200" b="1" kern="1200" dirty="0" smtClean="0">
                <a:solidFill>
                  <a:schemeClr val="tx1"/>
                </a:solidFill>
                <a:latin typeface="+mn-lt"/>
                <a:ea typeface="+mn-ea"/>
                <a:cs typeface="+mn-cs"/>
              </a:rPr>
              <a:t>Note pour l’animation: </a:t>
            </a:r>
            <a:r>
              <a:rPr lang="fr-CA" sz="1200" kern="1200" dirty="0" smtClean="0">
                <a:solidFill>
                  <a:schemeClr val="tx1"/>
                </a:solidFill>
                <a:latin typeface="+mn-lt"/>
                <a:ea typeface="+mn-ea"/>
                <a:cs typeface="+mn-cs"/>
              </a:rPr>
              <a:t>La phrase « j’ai été </a:t>
            </a:r>
            <a:r>
              <a:rPr lang="fr-CA" sz="1200" kern="1200" dirty="0" err="1" smtClean="0">
                <a:solidFill>
                  <a:schemeClr val="tx1"/>
                </a:solidFill>
                <a:latin typeface="+mn-lt"/>
                <a:ea typeface="+mn-ea"/>
                <a:cs typeface="+mn-cs"/>
              </a:rPr>
              <a:t>baptisé.e</a:t>
            </a:r>
            <a:r>
              <a:rPr lang="fr-CA" sz="1200" kern="1200" dirty="0" smtClean="0">
                <a:solidFill>
                  <a:schemeClr val="tx1"/>
                </a:solidFill>
                <a:latin typeface="+mn-lt"/>
                <a:ea typeface="+mn-ea"/>
                <a:cs typeface="+mn-cs"/>
              </a:rPr>
              <a:t> » fait référence à un temps précis dans mon passé, un événement qui est terminé. Alors que la phrase « je suis </a:t>
            </a:r>
            <a:r>
              <a:rPr lang="fr-CA" sz="1200" kern="1200" dirty="0" err="1" smtClean="0">
                <a:solidFill>
                  <a:schemeClr val="tx1"/>
                </a:solidFill>
                <a:latin typeface="+mn-lt"/>
                <a:ea typeface="+mn-ea"/>
                <a:cs typeface="+mn-cs"/>
              </a:rPr>
              <a:t>baptisé.e</a:t>
            </a:r>
            <a:r>
              <a:rPr lang="fr-CA" sz="1200" kern="1200" dirty="0" smtClean="0">
                <a:solidFill>
                  <a:schemeClr val="tx1"/>
                </a:solidFill>
                <a:latin typeface="+mn-lt"/>
                <a:ea typeface="+mn-ea"/>
                <a:cs typeface="+mn-cs"/>
              </a:rPr>
              <a:t> » donne l‘impression d’un état qui se poursuit encore aujourd’hui. Notre baptême ne doit pas être un événement ponctuel du passé! Il est notre identité profonde et la source de nos charismes à faire partager aux autres. </a:t>
            </a:r>
            <a:endParaRPr lang="fr-CA" b="0" i="1" dirty="0"/>
          </a:p>
        </p:txBody>
      </p:sp>
      <p:sp>
        <p:nvSpPr>
          <p:cNvPr id="4" name="Espace réservé du numéro de diapositive 3"/>
          <p:cNvSpPr>
            <a:spLocks noGrp="1"/>
          </p:cNvSpPr>
          <p:nvPr>
            <p:ph type="sldNum" sz="quarter" idx="5"/>
          </p:nvPr>
        </p:nvSpPr>
        <p:spPr/>
        <p:txBody>
          <a:bodyPr/>
          <a:lstStyle/>
          <a:p>
            <a:fld id="{66B132C2-37A6-4C86-9D8B-3E9C25622C33}" type="slidenum">
              <a:rPr lang="fr-CA" smtClean="0"/>
              <a:pPr/>
              <a:t>30</a:t>
            </a:fld>
            <a:endParaRPr lang="fr-CA"/>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960544910"/>
      </p:ext>
    </p:extLst>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200" b="1" kern="1200" dirty="0" smtClean="0">
                <a:solidFill>
                  <a:schemeClr val="tx1"/>
                </a:solidFill>
                <a:latin typeface="+mn-lt"/>
                <a:ea typeface="+mn-ea"/>
                <a:cs typeface="+mn-cs"/>
              </a:rPr>
              <a:t>Dire: </a:t>
            </a:r>
            <a:r>
              <a:rPr lang="fr-CA" sz="1200" i="1" kern="1200" dirty="0" smtClean="0">
                <a:solidFill>
                  <a:schemeClr val="tx1"/>
                </a:solidFill>
                <a:latin typeface="+mn-lt"/>
                <a:ea typeface="+mn-ea"/>
                <a:cs typeface="+mn-cs"/>
              </a:rPr>
              <a:t>Regardons maintenant quelques gestes et quelques paroles associées au sacrement de l’eucharistie. Ce sacrement prend racine dans le dernier repas de Jésus avec ses disciples (aussi appelé la Cène), son invitation à refaire certains gestes et certaines paroles en mémoire de lui et sa promesse d’être présent, vivant, avec nous, jusqu’à la fin des temps.</a:t>
            </a:r>
            <a:r>
              <a:rPr lang="fr-FR" dirty="0" smtClean="0"/>
              <a:t> </a:t>
            </a:r>
            <a:endParaRPr lang="fr-CA" i="1" dirty="0"/>
          </a:p>
        </p:txBody>
      </p:sp>
      <p:sp>
        <p:nvSpPr>
          <p:cNvPr id="4" name="Espace réservé du numéro de diapositive 3"/>
          <p:cNvSpPr>
            <a:spLocks noGrp="1"/>
          </p:cNvSpPr>
          <p:nvPr>
            <p:ph type="sldNum" sz="quarter" idx="5"/>
          </p:nvPr>
        </p:nvSpPr>
        <p:spPr/>
        <p:txBody>
          <a:bodyPr/>
          <a:lstStyle/>
          <a:p>
            <a:fld id="{6F48B88A-F045-4926-9F6B-C6D4C79064E2}" type="slidenum">
              <a:rPr lang="fr-CA" smtClean="0"/>
              <a:pPr/>
              <a:t>31</a:t>
            </a:fld>
            <a:endParaRPr lang="fr-CA"/>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086489535"/>
      </p:ext>
    </p:extLst>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200" b="1" kern="1200" dirty="0" smtClean="0">
                <a:solidFill>
                  <a:schemeClr val="tx1"/>
                </a:solidFill>
                <a:latin typeface="+mn-lt"/>
                <a:ea typeface="+mn-ea"/>
                <a:cs typeface="+mn-cs"/>
              </a:rPr>
              <a:t>Dire : </a:t>
            </a:r>
            <a:r>
              <a:rPr lang="fr-CA" sz="1200" i="1" kern="1200" dirty="0" smtClean="0">
                <a:solidFill>
                  <a:schemeClr val="tx1"/>
                </a:solidFill>
                <a:latin typeface="+mn-lt"/>
                <a:ea typeface="+mn-ea"/>
                <a:cs typeface="+mn-cs"/>
              </a:rPr>
              <a:t>La consécration, c’est la partie de la messe où le pain et le vin sont apportés. Dans la prière eucharistique, le ministre ordonné (ici Mgr Gendron) demande à l’Esprit de sanctifier les offrandes du pain et du vin pour qu’ils deviennent le corps et le sang de Jésus.</a:t>
            </a:r>
            <a:endParaRPr lang="fr-FR" sz="1200" kern="1200" dirty="0" smtClean="0">
              <a:solidFill>
                <a:schemeClr val="tx1"/>
              </a:solidFill>
              <a:latin typeface="+mn-lt"/>
              <a:ea typeface="+mn-ea"/>
              <a:cs typeface="+mn-cs"/>
            </a:endParaRPr>
          </a:p>
          <a:p>
            <a:r>
              <a:rPr lang="fr-CA" sz="1200" b="1" kern="1200" dirty="0" smtClean="0">
                <a:solidFill>
                  <a:schemeClr val="tx1"/>
                </a:solidFill>
                <a:latin typeface="+mn-lt"/>
                <a:ea typeface="+mn-ea"/>
                <a:cs typeface="+mn-cs"/>
              </a:rPr>
              <a:t>Lire la diapo.</a:t>
            </a:r>
            <a:endParaRPr lang="fr-FR" sz="1200" kern="1200" dirty="0">
              <a:solidFill>
                <a:schemeClr val="tx1"/>
              </a:solidFill>
              <a:latin typeface="+mn-lt"/>
              <a:ea typeface="+mn-ea"/>
              <a:cs typeface="+mn-cs"/>
            </a:endParaRPr>
          </a:p>
        </p:txBody>
      </p:sp>
      <p:sp>
        <p:nvSpPr>
          <p:cNvPr id="4" name="Espace réservé du numéro de diapositive 3"/>
          <p:cNvSpPr>
            <a:spLocks noGrp="1"/>
          </p:cNvSpPr>
          <p:nvPr>
            <p:ph type="sldNum" sz="quarter" idx="5"/>
          </p:nvPr>
        </p:nvSpPr>
        <p:spPr/>
        <p:txBody>
          <a:bodyPr/>
          <a:lstStyle/>
          <a:p>
            <a:fld id="{66B132C2-37A6-4C86-9D8B-3E9C25622C33}" type="slidenum">
              <a:rPr lang="fr-CA" smtClean="0"/>
              <a:pPr/>
              <a:t>32</a:t>
            </a:fld>
            <a:endParaRPr lang="fr-CA"/>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929370900"/>
      </p:ext>
    </p:extLst>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i="0" dirty="0"/>
              <a:t>Lire la diapo.</a:t>
            </a:r>
          </a:p>
          <a:p>
            <a:endParaRPr lang="fr-CA" i="1" dirty="0"/>
          </a:p>
        </p:txBody>
      </p:sp>
      <p:sp>
        <p:nvSpPr>
          <p:cNvPr id="4" name="Espace réservé du numéro de diapositive 3"/>
          <p:cNvSpPr>
            <a:spLocks noGrp="1"/>
          </p:cNvSpPr>
          <p:nvPr>
            <p:ph type="sldNum" sz="quarter" idx="5"/>
          </p:nvPr>
        </p:nvSpPr>
        <p:spPr/>
        <p:txBody>
          <a:bodyPr/>
          <a:lstStyle/>
          <a:p>
            <a:fld id="{66B132C2-37A6-4C86-9D8B-3E9C25622C33}" type="slidenum">
              <a:rPr lang="fr-CA" smtClean="0"/>
              <a:pPr/>
              <a:t>33</a:t>
            </a:fld>
            <a:endParaRPr lang="fr-CA"/>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558568491"/>
      </p:ext>
    </p:extLst>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i="0" dirty="0"/>
              <a:t>Lire la diapo.</a:t>
            </a:r>
          </a:p>
        </p:txBody>
      </p:sp>
      <p:sp>
        <p:nvSpPr>
          <p:cNvPr id="4" name="Espace réservé du numéro de diapositive 3"/>
          <p:cNvSpPr>
            <a:spLocks noGrp="1"/>
          </p:cNvSpPr>
          <p:nvPr>
            <p:ph type="sldNum" sz="quarter" idx="5"/>
          </p:nvPr>
        </p:nvSpPr>
        <p:spPr/>
        <p:txBody>
          <a:bodyPr/>
          <a:lstStyle/>
          <a:p>
            <a:fld id="{66B132C2-37A6-4C86-9D8B-3E9C25622C33}" type="slidenum">
              <a:rPr lang="fr-CA" smtClean="0"/>
              <a:pPr/>
              <a:t>34</a:t>
            </a:fld>
            <a:endParaRPr lang="fr-CA"/>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618001971"/>
      </p:ext>
    </p:extLst>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200" b="1" kern="1200" dirty="0" smtClean="0">
                <a:solidFill>
                  <a:schemeClr val="tx1"/>
                </a:solidFill>
                <a:latin typeface="+mn-lt"/>
                <a:ea typeface="+mn-ea"/>
                <a:cs typeface="+mn-cs"/>
              </a:rPr>
              <a:t>Dire: </a:t>
            </a:r>
            <a:r>
              <a:rPr lang="fr-CA" sz="1200" i="1" kern="1200" dirty="0" smtClean="0">
                <a:solidFill>
                  <a:schemeClr val="tx1"/>
                </a:solidFill>
                <a:latin typeface="+mn-lt"/>
                <a:ea typeface="+mn-ea"/>
                <a:cs typeface="+mn-cs"/>
              </a:rPr>
              <a:t>Voici deux tableaux qui illustrent le dernier repas de Jésus. Chacun d’eux illustrent ce que nous devons faire en mémoire de Jésus. Pouvez-vous deviner ce que représente chacun des tableaux? </a:t>
            </a:r>
            <a:endParaRPr lang="fr-FR" sz="1200" kern="1200" dirty="0" smtClean="0">
              <a:solidFill>
                <a:schemeClr val="tx1"/>
              </a:solidFill>
              <a:latin typeface="+mn-lt"/>
              <a:ea typeface="+mn-ea"/>
              <a:cs typeface="+mn-cs"/>
            </a:endParaRPr>
          </a:p>
          <a:p>
            <a:r>
              <a:rPr lang="fr-CA" sz="1200" b="1" i="1" kern="1200" dirty="0" smtClean="0">
                <a:solidFill>
                  <a:schemeClr val="tx1"/>
                </a:solidFill>
                <a:latin typeface="+mn-lt"/>
                <a:ea typeface="+mn-ea"/>
                <a:cs typeface="+mn-cs"/>
              </a:rPr>
              <a:t>(Parole libre.)</a:t>
            </a:r>
            <a:endParaRPr lang="fr-FR" sz="1200" kern="1200" dirty="0" smtClean="0">
              <a:solidFill>
                <a:schemeClr val="tx1"/>
              </a:solidFill>
              <a:latin typeface="+mn-lt"/>
              <a:ea typeface="+mn-ea"/>
              <a:cs typeface="+mn-cs"/>
            </a:endParaRPr>
          </a:p>
          <a:p>
            <a:r>
              <a:rPr lang="fr-CA" sz="1200" b="1" kern="1200" dirty="0" smtClean="0">
                <a:solidFill>
                  <a:schemeClr val="tx1"/>
                </a:solidFill>
                <a:latin typeface="+mn-lt"/>
                <a:ea typeface="+mn-ea"/>
                <a:cs typeface="+mn-cs"/>
              </a:rPr>
              <a:t>Dire: </a:t>
            </a:r>
            <a:r>
              <a:rPr lang="fr-CA" sz="1200" i="1" kern="1200" dirty="0" smtClean="0">
                <a:solidFill>
                  <a:schemeClr val="tx1"/>
                </a:solidFill>
                <a:latin typeface="+mn-lt"/>
                <a:ea typeface="+mn-ea"/>
                <a:cs typeface="+mn-cs"/>
              </a:rPr>
              <a:t>Faire mémoire de Jésus, est-ce que ça veut dire faire comme le 2</a:t>
            </a:r>
            <a:r>
              <a:rPr lang="fr-CA" sz="1200" i="1" kern="1200" baseline="30000" dirty="0" smtClean="0">
                <a:solidFill>
                  <a:schemeClr val="tx1"/>
                </a:solidFill>
                <a:latin typeface="+mn-lt"/>
                <a:ea typeface="+mn-ea"/>
                <a:cs typeface="+mn-cs"/>
              </a:rPr>
              <a:t>e</a:t>
            </a:r>
            <a:r>
              <a:rPr lang="fr-CA" sz="1200" i="1" kern="1200" dirty="0" smtClean="0">
                <a:solidFill>
                  <a:schemeClr val="tx1"/>
                </a:solidFill>
                <a:latin typeface="+mn-lt"/>
                <a:ea typeface="+mn-ea"/>
                <a:cs typeface="+mn-cs"/>
              </a:rPr>
              <a:t> tableau et reproduire la scène de façon identique?</a:t>
            </a:r>
            <a:endParaRPr lang="fr-FR" sz="1200" kern="1200" dirty="0" smtClean="0">
              <a:solidFill>
                <a:schemeClr val="tx1"/>
              </a:solidFill>
              <a:latin typeface="+mn-lt"/>
              <a:ea typeface="+mn-ea"/>
              <a:cs typeface="+mn-cs"/>
            </a:endParaRPr>
          </a:p>
          <a:p>
            <a:r>
              <a:rPr lang="fr-CA" sz="1200" b="1" i="1" kern="1200" dirty="0" smtClean="0">
                <a:solidFill>
                  <a:schemeClr val="tx1"/>
                </a:solidFill>
                <a:latin typeface="+mn-lt"/>
                <a:ea typeface="+mn-ea"/>
                <a:cs typeface="+mn-cs"/>
              </a:rPr>
              <a:t>(Parole libre.)</a:t>
            </a:r>
            <a:endParaRPr lang="fr-FR" sz="1200" kern="1200" dirty="0" smtClean="0">
              <a:solidFill>
                <a:schemeClr val="tx1"/>
              </a:solidFill>
              <a:latin typeface="+mn-lt"/>
              <a:ea typeface="+mn-ea"/>
              <a:cs typeface="+mn-cs"/>
            </a:endParaRPr>
          </a:p>
          <a:p>
            <a:r>
              <a:rPr lang="fr-CA" sz="1200" b="1" kern="1200" dirty="0" smtClean="0">
                <a:solidFill>
                  <a:schemeClr val="tx1"/>
                </a:solidFill>
                <a:latin typeface="+mn-lt"/>
                <a:ea typeface="+mn-ea"/>
                <a:cs typeface="+mn-cs"/>
              </a:rPr>
              <a:t>Dire: </a:t>
            </a:r>
            <a:r>
              <a:rPr lang="fr-CA" sz="1200" i="1" kern="1200" dirty="0" smtClean="0">
                <a:solidFill>
                  <a:schemeClr val="tx1"/>
                </a:solidFill>
                <a:latin typeface="+mn-lt"/>
                <a:ea typeface="+mn-ea"/>
                <a:cs typeface="+mn-cs"/>
              </a:rPr>
              <a:t>La mémoire dont parle l’eucharistie est en fait un mémorial. Nous faisons mémoire des paroles et des gestes de Jésus, non pas en souvenir de lui, mais avec lui encore aujourd’hui. C’est une mémoire vivante et agissante aujourd’hui, comme elle l’a été dans le passé et  le sera dans le futur, pour les siècles des siècles. Amen! </a:t>
            </a:r>
            <a:endParaRPr lang="fr-FR" sz="1200" kern="1200" dirty="0" smtClean="0">
              <a:solidFill>
                <a:schemeClr val="tx1"/>
              </a:solidFill>
              <a:latin typeface="+mn-lt"/>
              <a:ea typeface="+mn-ea"/>
              <a:cs typeface="+mn-cs"/>
            </a:endParaRPr>
          </a:p>
          <a:p>
            <a:r>
              <a:rPr lang="fr-CA" sz="1200" b="1" kern="1200" dirty="0" smtClean="0">
                <a:solidFill>
                  <a:schemeClr val="tx1"/>
                </a:solidFill>
                <a:latin typeface="+mn-lt"/>
                <a:ea typeface="+mn-ea"/>
                <a:cs typeface="+mn-cs"/>
              </a:rPr>
              <a:t>Poursuivre: </a:t>
            </a:r>
            <a:r>
              <a:rPr lang="fr-CA" sz="1200" i="1" kern="1200" dirty="0" smtClean="0">
                <a:solidFill>
                  <a:schemeClr val="tx1"/>
                </a:solidFill>
                <a:latin typeface="+mn-lt"/>
                <a:ea typeface="+mn-ea"/>
                <a:cs typeface="+mn-cs"/>
              </a:rPr>
              <a:t>Allons voir les textes bibliques pour bien comprendre de quoi nous devons faire mémoire (mémorial) encore aujourd’hui.</a:t>
            </a:r>
          </a:p>
          <a:p>
            <a:endParaRPr lang="fr-FR" sz="1200" kern="1200" dirty="0" smtClean="0">
              <a:solidFill>
                <a:schemeClr val="tx1"/>
              </a:solidFill>
              <a:latin typeface="+mn-lt"/>
              <a:ea typeface="+mn-ea"/>
              <a:cs typeface="+mn-cs"/>
            </a:endParaRPr>
          </a:p>
          <a:p>
            <a:r>
              <a:rPr lang="fr-CA" sz="1200" b="1" kern="1200" dirty="0" smtClean="0">
                <a:solidFill>
                  <a:schemeClr val="tx1"/>
                </a:solidFill>
                <a:latin typeface="+mn-lt"/>
                <a:ea typeface="+mn-ea"/>
                <a:cs typeface="+mn-cs"/>
              </a:rPr>
              <a:t>Note pour l’animation: </a:t>
            </a:r>
            <a:r>
              <a:rPr lang="fr-CA" sz="1200" kern="1200" dirty="0" smtClean="0">
                <a:solidFill>
                  <a:schemeClr val="tx1"/>
                </a:solidFill>
                <a:latin typeface="+mn-lt"/>
                <a:ea typeface="+mn-ea"/>
                <a:cs typeface="+mn-cs"/>
              </a:rPr>
              <a:t>Le premier tableau représente la Cène qui fait référence au temps de Jésus. Le deuxième tableau est plus moderne! Les figurants sont des ouvriers d’une usine avec leurs outils de travail.</a:t>
            </a:r>
            <a:r>
              <a:rPr lang="fr-CA" sz="1200" b="1" kern="1200" dirty="0" smtClean="0">
                <a:solidFill>
                  <a:schemeClr val="tx1"/>
                </a:solidFill>
                <a:latin typeface="+mn-lt"/>
                <a:ea typeface="+mn-ea"/>
                <a:cs typeface="+mn-cs"/>
              </a:rPr>
              <a:t> </a:t>
            </a:r>
            <a:endParaRPr lang="fr-CA" i="1" dirty="0"/>
          </a:p>
        </p:txBody>
      </p:sp>
      <p:sp>
        <p:nvSpPr>
          <p:cNvPr id="4" name="Espace réservé du numéro de diapositive 3"/>
          <p:cNvSpPr>
            <a:spLocks noGrp="1"/>
          </p:cNvSpPr>
          <p:nvPr>
            <p:ph type="sldNum" sz="quarter" idx="5"/>
          </p:nvPr>
        </p:nvSpPr>
        <p:spPr/>
        <p:txBody>
          <a:bodyPr/>
          <a:lstStyle/>
          <a:p>
            <a:fld id="{6F48B88A-F045-4926-9F6B-C6D4C79064E2}" type="slidenum">
              <a:rPr lang="fr-CA" smtClean="0"/>
              <a:pPr/>
              <a:t>35</a:t>
            </a:fld>
            <a:endParaRPr lang="fr-CA"/>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589328391"/>
      </p:ext>
    </p:extLst>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notes 2"/>
          <p:cNvSpPr>
            <a:spLocks noGrp="1"/>
          </p:cNvSpPr>
          <p:nvPr>
            <p:ph type="body" idx="1"/>
          </p:nvPr>
        </p:nvSpPr>
        <p:spPr/>
        <p:txBody>
          <a:bodyPr/>
          <a:lstStyle/>
          <a:p>
            <a:r>
              <a:rPr lang="fr-CA" sz="1200" b="1" kern="1200" dirty="0" smtClean="0">
                <a:solidFill>
                  <a:schemeClr val="tx1"/>
                </a:solidFill>
                <a:latin typeface="+mn-lt"/>
                <a:ea typeface="+mn-ea"/>
                <a:cs typeface="+mn-cs"/>
              </a:rPr>
              <a:t>Lire le texte ou le faire lire par une personne du groupe.</a:t>
            </a:r>
            <a:endParaRPr lang="fr-FR" sz="1200" kern="1200" dirty="0" smtClean="0">
              <a:solidFill>
                <a:schemeClr val="tx1"/>
              </a:solidFill>
              <a:latin typeface="+mn-lt"/>
              <a:ea typeface="+mn-ea"/>
              <a:cs typeface="+mn-cs"/>
            </a:endParaRPr>
          </a:p>
          <a:p>
            <a:r>
              <a:rPr lang="fr-CA" sz="1200" b="1" kern="1200" dirty="0" smtClean="0">
                <a:solidFill>
                  <a:schemeClr val="tx1"/>
                </a:solidFill>
                <a:latin typeface="+mn-lt"/>
                <a:ea typeface="+mn-ea"/>
                <a:cs typeface="+mn-cs"/>
              </a:rPr>
              <a:t>Demander: </a:t>
            </a:r>
            <a:r>
              <a:rPr lang="fr-CA" sz="1200" i="1" kern="1200" dirty="0" smtClean="0">
                <a:solidFill>
                  <a:schemeClr val="tx1"/>
                </a:solidFill>
                <a:latin typeface="+mn-lt"/>
                <a:ea typeface="+mn-ea"/>
                <a:cs typeface="+mn-cs"/>
              </a:rPr>
              <a:t>Qu’est-ce qui me touche, m’étonne ou me questionne dans le récit?</a:t>
            </a:r>
            <a:r>
              <a:rPr lang="fr-CA" sz="1200" kern="1200" dirty="0" smtClean="0">
                <a:solidFill>
                  <a:schemeClr val="tx1"/>
                </a:solidFill>
                <a:latin typeface="+mn-lt"/>
                <a:ea typeface="+mn-ea"/>
                <a:cs typeface="+mn-cs"/>
              </a:rPr>
              <a:t> </a:t>
            </a:r>
            <a:endParaRPr lang="fr-FR" sz="1200" kern="1200" dirty="0" smtClean="0">
              <a:solidFill>
                <a:schemeClr val="tx1"/>
              </a:solidFill>
              <a:latin typeface="+mn-lt"/>
              <a:ea typeface="+mn-ea"/>
              <a:cs typeface="+mn-cs"/>
            </a:endParaRPr>
          </a:p>
          <a:p>
            <a:r>
              <a:rPr lang="fr-CA" sz="1200" b="1" i="1" kern="1200" dirty="0" smtClean="0">
                <a:solidFill>
                  <a:schemeClr val="tx1"/>
                </a:solidFill>
                <a:latin typeface="+mn-lt"/>
                <a:ea typeface="+mn-ea"/>
                <a:cs typeface="+mn-cs"/>
              </a:rPr>
              <a:t>(Parole libre.)</a:t>
            </a:r>
            <a:endParaRPr lang="fr-FR" sz="1200" kern="1200" dirty="0" smtClean="0">
              <a:solidFill>
                <a:schemeClr val="tx1"/>
              </a:solidFill>
              <a:latin typeface="+mn-lt"/>
              <a:ea typeface="+mn-ea"/>
              <a:cs typeface="+mn-cs"/>
            </a:endParaRPr>
          </a:p>
          <a:p>
            <a:r>
              <a:rPr lang="fr-CA" sz="1200" b="1" kern="1200" dirty="0" smtClean="0">
                <a:solidFill>
                  <a:schemeClr val="tx1"/>
                </a:solidFill>
                <a:latin typeface="+mn-lt"/>
                <a:ea typeface="+mn-ea"/>
                <a:cs typeface="+mn-cs"/>
              </a:rPr>
              <a:t>Demander: </a:t>
            </a:r>
            <a:r>
              <a:rPr lang="fr-CA" sz="1200" i="1" kern="1200" dirty="0" smtClean="0">
                <a:solidFill>
                  <a:schemeClr val="tx1"/>
                </a:solidFill>
                <a:latin typeface="+mn-lt"/>
                <a:ea typeface="+mn-ea"/>
                <a:cs typeface="+mn-cs"/>
              </a:rPr>
              <a:t>Est-ce que les paroles de Jésus me sont familières? Y a-t-il des différences avec les paroles dites à la messe? </a:t>
            </a:r>
            <a:endParaRPr lang="fr-FR" sz="1200" kern="1200" dirty="0" smtClean="0">
              <a:solidFill>
                <a:schemeClr val="tx1"/>
              </a:solidFill>
              <a:latin typeface="+mn-lt"/>
              <a:ea typeface="+mn-ea"/>
              <a:cs typeface="+mn-cs"/>
            </a:endParaRPr>
          </a:p>
          <a:p>
            <a:r>
              <a:rPr lang="fr-CA" sz="1200" b="1" i="1" kern="1200" dirty="0" smtClean="0">
                <a:solidFill>
                  <a:schemeClr val="tx1"/>
                </a:solidFill>
                <a:latin typeface="+mn-lt"/>
                <a:ea typeface="+mn-ea"/>
                <a:cs typeface="+mn-cs"/>
              </a:rPr>
              <a:t>(Parole libre.)</a:t>
            </a:r>
            <a:r>
              <a:rPr lang="fr-FR" dirty="0" smtClean="0"/>
              <a:t> </a:t>
            </a:r>
            <a:endParaRPr lang="fr-CA" b="1" i="1" dirty="0"/>
          </a:p>
        </p:txBody>
      </p:sp>
      <p:sp>
        <p:nvSpPr>
          <p:cNvPr id="4" name="Espace réservé du numéro de diapositive 3"/>
          <p:cNvSpPr>
            <a:spLocks noGrp="1"/>
          </p:cNvSpPr>
          <p:nvPr>
            <p:ph type="sldNum" sz="quarter" idx="5"/>
          </p:nvPr>
        </p:nvSpPr>
        <p:spPr/>
        <p:txBody>
          <a:bodyPr/>
          <a:lstStyle/>
          <a:p>
            <a:fld id="{3A401C4E-7332-4790-A252-A84B5A07DFA1}" type="slidenum">
              <a:rPr lang="fr-CA" smtClean="0"/>
              <a:pPr/>
              <a:t>36</a:t>
            </a:fld>
            <a:endParaRPr lang="fr-CA"/>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096061457"/>
      </p:ext>
    </p:extLst>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notes 2"/>
          <p:cNvSpPr>
            <a:spLocks noGrp="1"/>
          </p:cNvSpPr>
          <p:nvPr>
            <p:ph type="body" idx="1"/>
          </p:nvPr>
        </p:nvSpPr>
        <p:spPr/>
        <p:txBody>
          <a:bodyPr/>
          <a:lstStyle/>
          <a:p>
            <a:r>
              <a:rPr lang="fr-CA" sz="1200" b="1" kern="1200" dirty="0" smtClean="0">
                <a:solidFill>
                  <a:schemeClr val="tx1"/>
                </a:solidFill>
                <a:latin typeface="+mn-lt"/>
                <a:ea typeface="+mn-ea"/>
                <a:cs typeface="+mn-cs"/>
              </a:rPr>
              <a:t>Lire le texte. </a:t>
            </a:r>
            <a:endParaRPr lang="fr-FR" sz="1200" kern="1200" dirty="0" smtClean="0">
              <a:solidFill>
                <a:schemeClr val="tx1"/>
              </a:solidFill>
              <a:latin typeface="+mn-lt"/>
              <a:ea typeface="+mn-ea"/>
              <a:cs typeface="+mn-cs"/>
            </a:endParaRPr>
          </a:p>
          <a:p>
            <a:r>
              <a:rPr lang="fr-CA" sz="1200" b="1" kern="1200" dirty="0" smtClean="0">
                <a:solidFill>
                  <a:schemeClr val="tx1"/>
                </a:solidFill>
                <a:latin typeface="+mn-lt"/>
                <a:ea typeface="+mn-ea"/>
                <a:cs typeface="+mn-cs"/>
              </a:rPr>
              <a:t>Demander: </a:t>
            </a:r>
            <a:r>
              <a:rPr lang="fr-CA" sz="1200" i="1" kern="1200" dirty="0" smtClean="0">
                <a:solidFill>
                  <a:schemeClr val="tx1"/>
                </a:solidFill>
                <a:latin typeface="+mn-lt"/>
                <a:ea typeface="+mn-ea"/>
                <a:cs typeface="+mn-cs"/>
              </a:rPr>
              <a:t>Qu’est-ce qui me touche, m’étonne ou me questionne dans ce récit?</a:t>
            </a:r>
            <a:r>
              <a:rPr lang="fr-CA" sz="1200" kern="1200" dirty="0" smtClean="0">
                <a:solidFill>
                  <a:schemeClr val="tx1"/>
                </a:solidFill>
                <a:latin typeface="+mn-lt"/>
                <a:ea typeface="+mn-ea"/>
                <a:cs typeface="+mn-cs"/>
              </a:rPr>
              <a:t> </a:t>
            </a:r>
            <a:endParaRPr lang="fr-FR" sz="1200" kern="1200" dirty="0" smtClean="0">
              <a:solidFill>
                <a:schemeClr val="tx1"/>
              </a:solidFill>
              <a:latin typeface="+mn-lt"/>
              <a:ea typeface="+mn-ea"/>
              <a:cs typeface="+mn-cs"/>
            </a:endParaRPr>
          </a:p>
          <a:p>
            <a:r>
              <a:rPr lang="fr-CA" sz="1200" b="1" i="1" kern="1200" dirty="0" smtClean="0">
                <a:solidFill>
                  <a:schemeClr val="tx1"/>
                </a:solidFill>
                <a:latin typeface="+mn-lt"/>
                <a:ea typeface="+mn-ea"/>
                <a:cs typeface="+mn-cs"/>
              </a:rPr>
              <a:t>(Parole libre.)</a:t>
            </a:r>
            <a:endParaRPr lang="fr-FR" sz="1200" kern="1200" dirty="0" smtClean="0">
              <a:solidFill>
                <a:schemeClr val="tx1"/>
              </a:solidFill>
              <a:latin typeface="+mn-lt"/>
              <a:ea typeface="+mn-ea"/>
              <a:cs typeface="+mn-cs"/>
            </a:endParaRPr>
          </a:p>
          <a:p>
            <a:r>
              <a:rPr lang="fr-CA" sz="1200" b="1" kern="1200" dirty="0" smtClean="0">
                <a:solidFill>
                  <a:schemeClr val="tx1"/>
                </a:solidFill>
                <a:latin typeface="+mn-lt"/>
                <a:ea typeface="+mn-ea"/>
                <a:cs typeface="+mn-cs"/>
              </a:rPr>
              <a:t>Poursuivre la réflexion: </a:t>
            </a:r>
            <a:r>
              <a:rPr lang="fr-CA" sz="1200" i="1" kern="1200" dirty="0" smtClean="0">
                <a:solidFill>
                  <a:schemeClr val="tx1"/>
                </a:solidFill>
                <a:latin typeface="+mn-lt"/>
                <a:ea typeface="+mn-ea"/>
                <a:cs typeface="+mn-cs"/>
              </a:rPr>
              <a:t>Quel est le « cela » que nous devons faire en mémoire de Jésus, selon l’évangéliste Jean? </a:t>
            </a:r>
            <a:endParaRPr lang="fr-FR" sz="1200" kern="1200" dirty="0" smtClean="0">
              <a:solidFill>
                <a:schemeClr val="tx1"/>
              </a:solidFill>
              <a:latin typeface="+mn-lt"/>
              <a:ea typeface="+mn-ea"/>
              <a:cs typeface="+mn-cs"/>
            </a:endParaRPr>
          </a:p>
          <a:p>
            <a:r>
              <a:rPr lang="fr-CA" sz="1200" b="1" kern="1200" dirty="0" smtClean="0">
                <a:solidFill>
                  <a:schemeClr val="tx1"/>
                </a:solidFill>
                <a:latin typeface="+mn-lt"/>
                <a:ea typeface="+mn-ea"/>
                <a:cs typeface="+mn-cs"/>
              </a:rPr>
              <a:t>Note pour l’animation: </a:t>
            </a:r>
            <a:r>
              <a:rPr lang="fr-CA" sz="1200" kern="1200" dirty="0" smtClean="0">
                <a:solidFill>
                  <a:schemeClr val="tx1"/>
                </a:solidFill>
                <a:latin typeface="+mn-lt"/>
                <a:ea typeface="+mn-ea"/>
                <a:cs typeface="+mn-cs"/>
              </a:rPr>
              <a:t>Jean fait référence au second aspect de l’eucharistie: l’exemple de Jésus qui nous appelle à nous mettre au service les uns les autres. </a:t>
            </a:r>
            <a:endParaRPr lang="fr-CA" i="1" dirty="0"/>
          </a:p>
        </p:txBody>
      </p:sp>
      <p:sp>
        <p:nvSpPr>
          <p:cNvPr id="4" name="Espace réservé du numéro de diapositive 3"/>
          <p:cNvSpPr>
            <a:spLocks noGrp="1"/>
          </p:cNvSpPr>
          <p:nvPr>
            <p:ph type="sldNum" sz="quarter" idx="5"/>
          </p:nvPr>
        </p:nvSpPr>
        <p:spPr/>
        <p:txBody>
          <a:bodyPr/>
          <a:lstStyle/>
          <a:p>
            <a:fld id="{3A401C4E-7332-4790-A252-A84B5A07DFA1}" type="slidenum">
              <a:rPr lang="fr-CA" smtClean="0"/>
              <a:pPr/>
              <a:t>37</a:t>
            </a:fld>
            <a:endParaRPr lang="fr-CA"/>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4266617365"/>
      </p:ext>
    </p:extLst>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200" b="1" kern="1200" dirty="0" smtClean="0">
                <a:solidFill>
                  <a:schemeClr val="tx1"/>
                </a:solidFill>
                <a:latin typeface="+mn-lt"/>
                <a:ea typeface="+mn-ea"/>
                <a:cs typeface="+mn-cs"/>
              </a:rPr>
              <a:t>Dire : </a:t>
            </a:r>
            <a:r>
              <a:rPr lang="fr-CA" sz="1200" i="1" kern="1200" dirty="0" smtClean="0">
                <a:solidFill>
                  <a:schemeClr val="tx1"/>
                </a:solidFill>
                <a:latin typeface="+mn-lt"/>
                <a:ea typeface="+mn-ea"/>
                <a:cs typeface="+mn-cs"/>
              </a:rPr>
              <a:t>Pour conclure notre rencontre, je vous propose de méditer une parole de Saint Augustin.</a:t>
            </a:r>
            <a:endParaRPr lang="fr-FR" sz="1200" kern="1200" dirty="0" smtClean="0">
              <a:solidFill>
                <a:schemeClr val="tx1"/>
              </a:solidFill>
              <a:latin typeface="+mn-lt"/>
              <a:ea typeface="+mn-ea"/>
              <a:cs typeface="+mn-cs"/>
            </a:endParaRPr>
          </a:p>
          <a:p>
            <a:r>
              <a:rPr lang="fr-CA" sz="1200" b="1" kern="1200" dirty="0" smtClean="0">
                <a:solidFill>
                  <a:schemeClr val="tx1"/>
                </a:solidFill>
                <a:latin typeface="+mn-lt"/>
                <a:ea typeface="+mn-ea"/>
                <a:cs typeface="+mn-cs"/>
              </a:rPr>
              <a:t>Lire la citation sur la diapo.</a:t>
            </a:r>
            <a:endParaRPr lang="fr-FR" sz="1200" kern="1200" dirty="0" smtClean="0">
              <a:solidFill>
                <a:schemeClr val="tx1"/>
              </a:solidFill>
              <a:latin typeface="+mn-lt"/>
              <a:ea typeface="+mn-ea"/>
              <a:cs typeface="+mn-cs"/>
            </a:endParaRPr>
          </a:p>
          <a:p>
            <a:r>
              <a:rPr lang="fr-CA" sz="1200" b="1" kern="1200" dirty="0" smtClean="0">
                <a:solidFill>
                  <a:schemeClr val="tx1"/>
                </a:solidFill>
                <a:latin typeface="+mn-lt"/>
                <a:ea typeface="+mn-ea"/>
                <a:cs typeface="+mn-cs"/>
              </a:rPr>
              <a:t>Demander: </a:t>
            </a:r>
            <a:r>
              <a:rPr lang="fr-CA" sz="1200" i="1" kern="1200" dirty="0" smtClean="0">
                <a:solidFill>
                  <a:schemeClr val="tx1"/>
                </a:solidFill>
                <a:latin typeface="+mn-lt"/>
                <a:ea typeface="+mn-ea"/>
                <a:cs typeface="+mn-cs"/>
              </a:rPr>
              <a:t>Comment comprenez-vous cette parole? </a:t>
            </a:r>
            <a:endParaRPr lang="fr-FR" sz="1200" kern="1200" dirty="0" smtClean="0">
              <a:solidFill>
                <a:schemeClr val="tx1"/>
              </a:solidFill>
              <a:latin typeface="+mn-lt"/>
              <a:ea typeface="+mn-ea"/>
              <a:cs typeface="+mn-cs"/>
            </a:endParaRPr>
          </a:p>
          <a:p>
            <a:r>
              <a:rPr lang="fr-CA" sz="1200" b="1" i="1" kern="1200" dirty="0" smtClean="0">
                <a:solidFill>
                  <a:schemeClr val="tx1"/>
                </a:solidFill>
                <a:latin typeface="+mn-lt"/>
                <a:ea typeface="+mn-ea"/>
                <a:cs typeface="+mn-cs"/>
              </a:rPr>
              <a:t>(Parole libre.)</a:t>
            </a:r>
          </a:p>
          <a:p>
            <a:r>
              <a:rPr lang="fr-CA" sz="1200" b="1" i="1" kern="1200" dirty="0" smtClean="0">
                <a:solidFill>
                  <a:schemeClr val="tx1"/>
                </a:solidFill>
                <a:latin typeface="+mn-lt"/>
                <a:ea typeface="+mn-ea"/>
                <a:cs typeface="+mn-cs"/>
              </a:rPr>
              <a:t> </a:t>
            </a:r>
            <a:endParaRPr lang="fr-FR" sz="1200" kern="1200" dirty="0" smtClean="0">
              <a:solidFill>
                <a:schemeClr val="tx1"/>
              </a:solidFill>
              <a:latin typeface="+mn-lt"/>
              <a:ea typeface="+mn-ea"/>
              <a:cs typeface="+mn-cs"/>
            </a:endParaRPr>
          </a:p>
          <a:p>
            <a:r>
              <a:rPr lang="fr-CA" sz="1200" b="1" kern="1200" dirty="0" smtClean="0">
                <a:solidFill>
                  <a:schemeClr val="tx1"/>
                </a:solidFill>
                <a:latin typeface="+mn-lt"/>
                <a:ea typeface="+mn-ea"/>
                <a:cs typeface="+mn-cs"/>
              </a:rPr>
              <a:t>Note pour l’animation: </a:t>
            </a:r>
            <a:r>
              <a:rPr lang="fr-CA" sz="1200" kern="1200" dirty="0" smtClean="0">
                <a:solidFill>
                  <a:schemeClr val="tx1"/>
                </a:solidFill>
                <a:latin typeface="+mn-lt"/>
                <a:ea typeface="+mn-ea"/>
                <a:cs typeface="+mn-cs"/>
              </a:rPr>
              <a:t>Augustin donne lui-même une explication à ses propos (voir la prochaine diapo).</a:t>
            </a:r>
            <a:r>
              <a:rPr lang="fr-FR" dirty="0" smtClean="0"/>
              <a:t> </a:t>
            </a:r>
            <a:endParaRPr lang="fr-CA" b="0" i="1" dirty="0"/>
          </a:p>
        </p:txBody>
      </p:sp>
      <p:sp>
        <p:nvSpPr>
          <p:cNvPr id="4" name="Espace réservé du numéro de diapositive 3"/>
          <p:cNvSpPr>
            <a:spLocks noGrp="1"/>
          </p:cNvSpPr>
          <p:nvPr>
            <p:ph type="sldNum" sz="quarter" idx="5"/>
          </p:nvPr>
        </p:nvSpPr>
        <p:spPr/>
        <p:txBody>
          <a:bodyPr/>
          <a:lstStyle/>
          <a:p>
            <a:fld id="{6F48B88A-F045-4926-9F6B-C6D4C79064E2}" type="slidenum">
              <a:rPr lang="fr-CA" smtClean="0"/>
              <a:pPr/>
              <a:t>38</a:t>
            </a:fld>
            <a:endParaRPr lang="fr-CA"/>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074211597"/>
      </p:ext>
    </p:extLst>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200" b="1" kern="1200" dirty="0" smtClean="0">
                <a:solidFill>
                  <a:schemeClr val="tx1"/>
                </a:solidFill>
                <a:latin typeface="+mn-lt"/>
                <a:ea typeface="+mn-ea"/>
                <a:cs typeface="+mn-cs"/>
              </a:rPr>
              <a:t>Lire le texte de </a:t>
            </a:r>
            <a:r>
              <a:rPr lang="fr-CA" sz="1200" b="1" kern="1200" dirty="0" err="1" smtClean="0">
                <a:solidFill>
                  <a:schemeClr val="tx1"/>
                </a:solidFill>
                <a:latin typeface="+mn-lt"/>
                <a:ea typeface="+mn-ea"/>
                <a:cs typeface="+mn-cs"/>
              </a:rPr>
              <a:t>St-Augustin</a:t>
            </a:r>
            <a:r>
              <a:rPr lang="fr-CA" sz="1200" b="1" kern="1200" dirty="0" smtClean="0">
                <a:solidFill>
                  <a:schemeClr val="tx1"/>
                </a:solidFill>
                <a:latin typeface="+mn-lt"/>
                <a:ea typeface="+mn-ea"/>
                <a:cs typeface="+mn-cs"/>
              </a:rPr>
              <a:t> ou le faire lire par une personne du groupe.</a:t>
            </a:r>
            <a:endParaRPr lang="fr-FR" sz="1200" kern="1200" dirty="0" smtClean="0">
              <a:solidFill>
                <a:schemeClr val="tx1"/>
              </a:solidFill>
              <a:latin typeface="+mn-lt"/>
              <a:ea typeface="+mn-ea"/>
              <a:cs typeface="+mn-cs"/>
            </a:endParaRPr>
          </a:p>
          <a:p>
            <a:r>
              <a:rPr lang="fr-CA" sz="1200" b="1" kern="1200" dirty="0" smtClean="0">
                <a:solidFill>
                  <a:schemeClr val="tx1"/>
                </a:solidFill>
                <a:latin typeface="+mn-lt"/>
                <a:ea typeface="+mn-ea"/>
                <a:cs typeface="+mn-cs"/>
              </a:rPr>
              <a:t>Accueillir les réactions à cette réflexion.</a:t>
            </a:r>
            <a:endParaRPr lang="fr-FR" sz="1200" kern="1200" dirty="0" smtClean="0">
              <a:solidFill>
                <a:schemeClr val="tx1"/>
              </a:solidFill>
              <a:latin typeface="+mn-lt"/>
              <a:ea typeface="+mn-ea"/>
              <a:cs typeface="+mn-cs"/>
            </a:endParaRPr>
          </a:p>
          <a:p>
            <a:endParaRPr lang="fr-FR" sz="1200" kern="1200" dirty="0" smtClean="0">
              <a:solidFill>
                <a:schemeClr val="tx1"/>
              </a:solidFill>
              <a:latin typeface="+mn-lt"/>
              <a:ea typeface="+mn-ea"/>
              <a:cs typeface="+mn-cs"/>
            </a:endParaRPr>
          </a:p>
          <a:p>
            <a:r>
              <a:rPr lang="fr-FR" sz="1200" kern="1200" dirty="0" smtClean="0">
                <a:solidFill>
                  <a:schemeClr val="tx1"/>
                </a:solidFill>
                <a:latin typeface="+mn-lt"/>
                <a:ea typeface="+mn-ea"/>
                <a:cs typeface="+mn-cs"/>
              </a:rPr>
              <a:t>Référence: </a:t>
            </a:r>
            <a:r>
              <a:rPr lang="fr-CA" sz="1200" u="sng" kern="1200" dirty="0" smtClean="0">
                <a:solidFill>
                  <a:schemeClr val="tx1"/>
                </a:solidFill>
                <a:latin typeface="+mn-lt"/>
                <a:ea typeface="+mn-ea"/>
                <a:cs typeface="+mn-cs"/>
                <a:hlinkClick r:id="rId3"/>
              </a:rPr>
              <a:t>https://croire.la-croix.com/Definitions/Sacrements/Eucharistie/L-eucharistie-selon-saint-Augustin</a:t>
            </a:r>
            <a:r>
              <a:rPr lang="fr-CA" sz="1200" u="sng" kern="1200" dirty="0" smtClean="0">
                <a:solidFill>
                  <a:schemeClr val="tx1"/>
                </a:solidFill>
                <a:latin typeface="+mn-lt"/>
                <a:ea typeface="+mn-ea"/>
                <a:cs typeface="+mn-cs"/>
              </a:rPr>
              <a:t> </a:t>
            </a:r>
            <a:endParaRPr lang="fr-FR" sz="1200" kern="1200" dirty="0">
              <a:solidFill>
                <a:schemeClr val="tx1"/>
              </a:solidFill>
              <a:latin typeface="+mn-lt"/>
              <a:ea typeface="+mn-ea"/>
              <a:cs typeface="+mn-cs"/>
            </a:endParaRPr>
          </a:p>
        </p:txBody>
      </p:sp>
      <p:sp>
        <p:nvSpPr>
          <p:cNvPr id="4" name="Espace réservé du numéro de diapositive 3"/>
          <p:cNvSpPr>
            <a:spLocks noGrp="1"/>
          </p:cNvSpPr>
          <p:nvPr>
            <p:ph type="sldNum" sz="quarter" idx="5"/>
          </p:nvPr>
        </p:nvSpPr>
        <p:spPr/>
        <p:txBody>
          <a:bodyPr/>
          <a:lstStyle/>
          <a:p>
            <a:fld id="{66B132C2-37A6-4C86-9D8B-3E9C25622C33}" type="slidenum">
              <a:rPr lang="fr-CA" smtClean="0"/>
              <a:pPr/>
              <a:t>39</a:t>
            </a:fld>
            <a:endParaRPr lang="fr-CA"/>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521963301"/>
      </p:ext>
    </p:extLst>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200" b="1" kern="1200" dirty="0" smtClean="0">
                <a:solidFill>
                  <a:schemeClr val="tx1"/>
                </a:solidFill>
                <a:latin typeface="+mn-lt"/>
                <a:ea typeface="+mn-ea"/>
                <a:cs typeface="+mn-cs"/>
              </a:rPr>
              <a:t>Dire: </a:t>
            </a:r>
            <a:r>
              <a:rPr lang="fr-CA" sz="1200" i="1" kern="1200" dirty="0" smtClean="0">
                <a:solidFill>
                  <a:schemeClr val="tx1"/>
                </a:solidFill>
                <a:latin typeface="+mn-lt"/>
                <a:ea typeface="+mn-ea"/>
                <a:cs typeface="+mn-cs"/>
              </a:rPr>
              <a:t>Des rituels existent dans notre vie de tous les jours. Quels sont-ils?</a:t>
            </a:r>
            <a:endParaRPr lang="fr-FR" sz="1200" kern="1200" dirty="0" smtClean="0">
              <a:solidFill>
                <a:schemeClr val="tx1"/>
              </a:solidFill>
              <a:latin typeface="+mn-lt"/>
              <a:ea typeface="+mn-ea"/>
              <a:cs typeface="+mn-cs"/>
            </a:endParaRPr>
          </a:p>
          <a:p>
            <a:r>
              <a:rPr lang="fr-CA" sz="1200" b="1" kern="1200" dirty="0" smtClean="0">
                <a:solidFill>
                  <a:schemeClr val="tx1"/>
                </a:solidFill>
                <a:latin typeface="+mn-lt"/>
                <a:ea typeface="+mn-ea"/>
                <a:cs typeface="+mn-cs"/>
              </a:rPr>
              <a:t>(Parole libre. Au besoin, donner des</a:t>
            </a:r>
            <a:r>
              <a:rPr lang="fr-CA" sz="1200" kern="1200" dirty="0" smtClean="0">
                <a:solidFill>
                  <a:schemeClr val="tx1"/>
                </a:solidFill>
                <a:latin typeface="+mn-lt"/>
                <a:ea typeface="+mn-ea"/>
                <a:cs typeface="+mn-cs"/>
              </a:rPr>
              <a:t> </a:t>
            </a:r>
            <a:r>
              <a:rPr lang="fr-CA" sz="1200" b="1" kern="1200" dirty="0" smtClean="0">
                <a:solidFill>
                  <a:schemeClr val="tx1"/>
                </a:solidFill>
                <a:latin typeface="+mn-lt"/>
                <a:ea typeface="+mn-ea"/>
                <a:cs typeface="+mn-cs"/>
              </a:rPr>
              <a:t>exemples</a:t>
            </a:r>
            <a:r>
              <a:rPr lang="fr-CA" sz="1200" kern="1200" dirty="0" smtClean="0">
                <a:solidFill>
                  <a:schemeClr val="tx1"/>
                </a:solidFill>
                <a:latin typeface="+mn-lt"/>
                <a:ea typeface="+mn-ea"/>
                <a:cs typeface="+mn-cs"/>
              </a:rPr>
              <a:t> : le rituel du café, le rituel du matin en se levant, le rituel du popcorn avec le film du vendredi soir, etc.)</a:t>
            </a:r>
            <a:endParaRPr lang="fr-FR" sz="1200" kern="1200" dirty="0" smtClean="0">
              <a:solidFill>
                <a:schemeClr val="tx1"/>
              </a:solidFill>
              <a:latin typeface="+mn-lt"/>
              <a:ea typeface="+mn-ea"/>
              <a:cs typeface="+mn-cs"/>
            </a:endParaRPr>
          </a:p>
          <a:p>
            <a:r>
              <a:rPr lang="fr-CA" sz="1200" b="1" kern="1200" dirty="0" smtClean="0">
                <a:solidFill>
                  <a:schemeClr val="tx1"/>
                </a:solidFill>
                <a:latin typeface="+mn-lt"/>
                <a:ea typeface="+mn-ea"/>
                <a:cs typeface="+mn-cs"/>
              </a:rPr>
              <a:t>Cliquer pour faire apparaître la question: </a:t>
            </a:r>
            <a:r>
              <a:rPr lang="fr-CA" sz="1200" i="1" kern="1200" dirty="0" smtClean="0">
                <a:solidFill>
                  <a:schemeClr val="tx1"/>
                </a:solidFill>
                <a:latin typeface="+mn-lt"/>
                <a:ea typeface="+mn-ea"/>
                <a:cs typeface="+mn-cs"/>
              </a:rPr>
              <a:t>À quoi reconnait-on un rituel?</a:t>
            </a:r>
            <a:endParaRPr lang="fr-FR" sz="1200" kern="1200" dirty="0" smtClean="0">
              <a:solidFill>
                <a:schemeClr val="tx1"/>
              </a:solidFill>
              <a:latin typeface="+mn-lt"/>
              <a:ea typeface="+mn-ea"/>
              <a:cs typeface="+mn-cs"/>
            </a:endParaRPr>
          </a:p>
          <a:p>
            <a:r>
              <a:rPr lang="fr-CA" sz="1200" b="1" kern="1200" dirty="0" smtClean="0">
                <a:solidFill>
                  <a:schemeClr val="tx1"/>
                </a:solidFill>
                <a:latin typeface="+mn-lt"/>
                <a:ea typeface="+mn-ea"/>
                <a:cs typeface="+mn-cs"/>
              </a:rPr>
              <a:t>(Parole libre.)</a:t>
            </a:r>
          </a:p>
          <a:p>
            <a:r>
              <a:rPr lang="fr-CA" sz="1200" b="1" kern="1200" dirty="0" smtClean="0">
                <a:solidFill>
                  <a:schemeClr val="tx1"/>
                </a:solidFill>
                <a:latin typeface="+mn-lt"/>
                <a:ea typeface="+mn-ea"/>
                <a:cs typeface="+mn-cs"/>
              </a:rPr>
              <a:t> </a:t>
            </a:r>
            <a:endParaRPr lang="fr-FR" sz="1200" kern="1200" dirty="0" smtClean="0">
              <a:solidFill>
                <a:schemeClr val="tx1"/>
              </a:solidFill>
              <a:latin typeface="+mn-lt"/>
              <a:ea typeface="+mn-ea"/>
              <a:cs typeface="+mn-cs"/>
            </a:endParaRPr>
          </a:p>
          <a:p>
            <a:r>
              <a:rPr lang="fr-CA" sz="1200" b="1" kern="1200" dirty="0" smtClean="0">
                <a:solidFill>
                  <a:schemeClr val="tx1"/>
                </a:solidFill>
                <a:latin typeface="+mn-lt"/>
                <a:ea typeface="+mn-ea"/>
                <a:cs typeface="+mn-cs"/>
              </a:rPr>
              <a:t>Note pour l’animation: </a:t>
            </a:r>
            <a:r>
              <a:rPr lang="fr-CA" sz="1200" kern="1200" dirty="0" smtClean="0">
                <a:solidFill>
                  <a:schemeClr val="tx1"/>
                </a:solidFill>
                <a:latin typeface="+mn-lt"/>
                <a:ea typeface="+mn-ea"/>
                <a:cs typeface="+mn-cs"/>
              </a:rPr>
              <a:t>Les rituels sont des ensembles de pratiques (actions, gestes, paroles) qui veulent dire quelque chose en particulier, qui ont un sens, qui portent une signification propre pour un groupe de personnes. Ces gestes sont institués par la tradition, les conventions sociales et culturelles (ex. un anniversaire avec son gâteau, les fleurs à la </a:t>
            </a:r>
            <a:r>
              <a:rPr lang="fr-CA" sz="1200" kern="1200" dirty="0" err="1" smtClean="0">
                <a:solidFill>
                  <a:schemeClr val="tx1"/>
                </a:solidFill>
                <a:latin typeface="+mn-lt"/>
                <a:ea typeface="+mn-ea"/>
                <a:cs typeface="+mn-cs"/>
              </a:rPr>
              <a:t>St-Valentin</a:t>
            </a:r>
            <a:r>
              <a:rPr lang="fr-CA" sz="1200" kern="1200" dirty="0" smtClean="0">
                <a:solidFill>
                  <a:schemeClr val="tx1"/>
                </a:solidFill>
                <a:latin typeface="+mn-lt"/>
                <a:ea typeface="+mn-ea"/>
                <a:cs typeface="+mn-cs"/>
              </a:rPr>
              <a:t>, le rituel entourant une demande en mariage, une poignée de main, etc.) Ils font sens s’ils font partie d’une histoire et s’inscrivent dans le temps. Il y a deux types de rituels: les rituels ponctuels qui marquent un événement (par exemple, la naissance ou la fin d’une étape) et ceux qui marquent un vécu plus routinier (les repas en famille par exemple).</a:t>
            </a:r>
            <a:endParaRPr lang="fr-FR" sz="1200" kern="1200" dirty="0">
              <a:solidFill>
                <a:schemeClr val="tx1"/>
              </a:solidFill>
              <a:latin typeface="+mn-lt"/>
              <a:ea typeface="+mn-ea"/>
              <a:cs typeface="+mn-cs"/>
            </a:endParaRPr>
          </a:p>
        </p:txBody>
      </p:sp>
      <p:sp>
        <p:nvSpPr>
          <p:cNvPr id="4" name="Espace réservé du numéro de diapositive 3"/>
          <p:cNvSpPr>
            <a:spLocks noGrp="1"/>
          </p:cNvSpPr>
          <p:nvPr>
            <p:ph type="sldNum" sz="quarter" idx="5"/>
          </p:nvPr>
        </p:nvSpPr>
        <p:spPr/>
        <p:txBody>
          <a:bodyPr/>
          <a:lstStyle/>
          <a:p>
            <a:fld id="{66B132C2-37A6-4C86-9D8B-3E9C25622C33}" type="slidenum">
              <a:rPr lang="fr-CA" smtClean="0"/>
              <a:pPr/>
              <a:t>4</a:t>
            </a:fld>
            <a:endParaRPr lang="fr-CA"/>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021159903"/>
      </p:ext>
    </p:extLst>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dirty="0"/>
              <a:t>Dire: </a:t>
            </a:r>
            <a:r>
              <a:rPr lang="fr-CA" dirty="0"/>
              <a:t>Terminons par une prière de bénédiction.</a:t>
            </a:r>
          </a:p>
        </p:txBody>
      </p:sp>
      <p:sp>
        <p:nvSpPr>
          <p:cNvPr id="4" name="Espace réservé du numéro de diapositive 3"/>
          <p:cNvSpPr>
            <a:spLocks noGrp="1"/>
          </p:cNvSpPr>
          <p:nvPr>
            <p:ph type="sldNum" sz="quarter" idx="5"/>
          </p:nvPr>
        </p:nvSpPr>
        <p:spPr/>
        <p:txBody>
          <a:bodyPr/>
          <a:lstStyle/>
          <a:p>
            <a:fld id="{66B132C2-37A6-4C86-9D8B-3E9C25622C33}" type="slidenum">
              <a:rPr lang="fr-CA" smtClean="0"/>
              <a:pPr/>
              <a:t>40</a:t>
            </a:fld>
            <a:endParaRPr lang="fr-CA"/>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978966215"/>
      </p:ext>
    </p:extLst>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200" b="1" kern="1200" dirty="0" smtClean="0">
                <a:solidFill>
                  <a:schemeClr val="tx1"/>
                </a:solidFill>
                <a:latin typeface="+mn-lt"/>
                <a:ea typeface="+mn-ea"/>
                <a:cs typeface="+mn-cs"/>
              </a:rPr>
              <a:t>Proposer une courte évaluation de la rencontre sous le mode de la relecture personnelle. </a:t>
            </a:r>
            <a:endParaRPr lang="fr-FR" sz="1200" kern="1200" dirty="0" smtClean="0">
              <a:solidFill>
                <a:schemeClr val="tx1"/>
              </a:solidFill>
              <a:latin typeface="+mn-lt"/>
              <a:ea typeface="+mn-ea"/>
              <a:cs typeface="+mn-cs"/>
            </a:endParaRPr>
          </a:p>
          <a:p>
            <a:r>
              <a:rPr lang="fr-CA" sz="1200" b="1" kern="1200" dirty="0" smtClean="0">
                <a:solidFill>
                  <a:schemeClr val="tx1"/>
                </a:solidFill>
                <a:latin typeface="+mn-lt"/>
                <a:ea typeface="+mn-ea"/>
                <a:cs typeface="+mn-cs"/>
              </a:rPr>
              <a:t>Donner la parole aux personnes qui le désirent.</a:t>
            </a:r>
            <a:endParaRPr lang="fr-FR" sz="1200" kern="1200" dirty="0" smtClean="0">
              <a:solidFill>
                <a:schemeClr val="tx1"/>
              </a:solidFill>
              <a:latin typeface="+mn-lt"/>
              <a:ea typeface="+mn-ea"/>
              <a:cs typeface="+mn-cs"/>
            </a:endParaRPr>
          </a:p>
          <a:p>
            <a:r>
              <a:rPr lang="fr-CA" sz="1200" b="1" kern="1200" dirty="0" smtClean="0">
                <a:solidFill>
                  <a:schemeClr val="tx1"/>
                </a:solidFill>
                <a:latin typeface="+mn-lt"/>
                <a:ea typeface="+mn-ea"/>
                <a:cs typeface="+mn-cs"/>
              </a:rPr>
              <a:t>Rappeler la prochaine rencontre et toutes les informations pertinentes à la suite des choses.</a:t>
            </a:r>
            <a:endParaRPr lang="fr-FR" sz="1200" kern="1200" dirty="0" smtClean="0">
              <a:solidFill>
                <a:schemeClr val="tx1"/>
              </a:solidFill>
              <a:latin typeface="+mn-lt"/>
              <a:ea typeface="+mn-ea"/>
              <a:cs typeface="+mn-cs"/>
            </a:endParaRPr>
          </a:p>
          <a:p>
            <a:r>
              <a:rPr lang="fr-CA" sz="1200" b="1" kern="1200" dirty="0" smtClean="0">
                <a:solidFill>
                  <a:schemeClr val="tx1"/>
                </a:solidFill>
                <a:latin typeface="+mn-lt"/>
                <a:ea typeface="+mn-ea"/>
                <a:cs typeface="+mn-cs"/>
              </a:rPr>
              <a:t>Se souhaiter mutuellement « bonne route! »</a:t>
            </a:r>
            <a:endParaRPr lang="fr-FR" sz="1200" kern="1200" smtClean="0">
              <a:solidFill>
                <a:schemeClr val="tx1"/>
              </a:solidFill>
              <a:latin typeface="+mn-lt"/>
              <a:ea typeface="+mn-ea"/>
              <a:cs typeface="+mn-cs"/>
            </a:endParaRPr>
          </a:p>
          <a:p>
            <a:endParaRPr lang="fr-CA" dirty="0"/>
          </a:p>
        </p:txBody>
      </p:sp>
      <p:sp>
        <p:nvSpPr>
          <p:cNvPr id="4" name="Espace réservé du numéro de diapositive 3"/>
          <p:cNvSpPr>
            <a:spLocks noGrp="1"/>
          </p:cNvSpPr>
          <p:nvPr>
            <p:ph type="sldNum" sz="quarter" idx="5"/>
          </p:nvPr>
        </p:nvSpPr>
        <p:spPr/>
        <p:txBody>
          <a:bodyPr/>
          <a:lstStyle/>
          <a:p>
            <a:fld id="{3A401C4E-7332-4790-A252-A84B5A07DFA1}" type="slidenum">
              <a:rPr lang="fr-CA" smtClean="0"/>
              <a:pPr/>
              <a:t>41</a:t>
            </a:fld>
            <a:endParaRPr lang="fr-CA"/>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092891063"/>
      </p:ext>
    </p:extLst>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6F48B88A-F045-4926-9F6B-C6D4C79064E2}" type="slidenum">
              <a:rPr lang="fr-CA" smtClean="0"/>
              <a:pPr/>
              <a:t>42</a:t>
            </a:fld>
            <a:endParaRPr lang="fr-CA"/>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433390785"/>
      </p:ext>
    </p:extLst>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CA" sz="1200" b="1" kern="1200" dirty="0" smtClean="0">
                <a:solidFill>
                  <a:schemeClr val="tx1"/>
                </a:solidFill>
                <a:latin typeface="+mn-lt"/>
                <a:ea typeface="+mn-ea"/>
                <a:cs typeface="+mn-cs"/>
              </a:rPr>
              <a:t>Lire la diapo.</a:t>
            </a:r>
            <a:endParaRPr lang="fr-FR" sz="1200" kern="1200" dirty="0" smtClean="0">
              <a:solidFill>
                <a:schemeClr val="tx1"/>
              </a:solidFill>
              <a:latin typeface="+mn-lt"/>
              <a:ea typeface="+mn-ea"/>
              <a:cs typeface="+mn-cs"/>
            </a:endParaRPr>
          </a:p>
          <a:p>
            <a:endParaRPr lang="fr-FR" dirty="0"/>
          </a:p>
        </p:txBody>
      </p:sp>
      <p:sp>
        <p:nvSpPr>
          <p:cNvPr id="4" name="Espace réservé du numéro de diapositive 3"/>
          <p:cNvSpPr>
            <a:spLocks noGrp="1"/>
          </p:cNvSpPr>
          <p:nvPr>
            <p:ph type="sldNum" sz="quarter" idx="10"/>
          </p:nvPr>
        </p:nvSpPr>
        <p:spPr/>
        <p:txBody>
          <a:bodyPr/>
          <a:lstStyle/>
          <a:p>
            <a:fld id="{66B132C2-37A6-4C86-9D8B-3E9C25622C33}" type="slidenum">
              <a:rPr lang="fr-CA" smtClean="0"/>
              <a:pPr/>
              <a:t>5</a:t>
            </a:fld>
            <a:endParaRPr lang="fr-CA"/>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200" b="1" kern="1200" dirty="0" smtClean="0">
                <a:solidFill>
                  <a:schemeClr val="tx1"/>
                </a:solidFill>
                <a:latin typeface="+mn-lt"/>
                <a:ea typeface="+mn-ea"/>
                <a:cs typeface="+mn-cs"/>
              </a:rPr>
              <a:t>Demander: </a:t>
            </a:r>
            <a:r>
              <a:rPr lang="fr-CA" sz="1200" i="1" kern="1200" dirty="0" smtClean="0">
                <a:solidFill>
                  <a:schemeClr val="tx1"/>
                </a:solidFill>
                <a:latin typeface="+mn-lt"/>
                <a:ea typeface="+mn-ea"/>
                <a:cs typeface="+mn-cs"/>
              </a:rPr>
              <a:t>Quel sacrement avez-vous demandé au début de votre cheminement de foi? Combien y a-t-il de sacrements? Pouvez-vous les nommer? </a:t>
            </a:r>
            <a:endParaRPr lang="fr-FR" sz="1200" kern="1200" dirty="0" smtClean="0">
              <a:solidFill>
                <a:schemeClr val="tx1"/>
              </a:solidFill>
              <a:latin typeface="+mn-lt"/>
              <a:ea typeface="+mn-ea"/>
              <a:cs typeface="+mn-cs"/>
            </a:endParaRPr>
          </a:p>
          <a:p>
            <a:r>
              <a:rPr lang="fr-CA" sz="1200" b="1" kern="1200" dirty="0" smtClean="0">
                <a:solidFill>
                  <a:schemeClr val="tx1"/>
                </a:solidFill>
                <a:latin typeface="+mn-lt"/>
                <a:ea typeface="+mn-ea"/>
                <a:cs typeface="+mn-cs"/>
              </a:rPr>
              <a:t>(Parole libre.)</a:t>
            </a:r>
            <a:endParaRPr lang="fr-FR" sz="1200" kern="1200" dirty="0" smtClean="0">
              <a:solidFill>
                <a:schemeClr val="tx1"/>
              </a:solidFill>
              <a:latin typeface="+mn-lt"/>
              <a:ea typeface="+mn-ea"/>
              <a:cs typeface="+mn-cs"/>
            </a:endParaRPr>
          </a:p>
          <a:p>
            <a:r>
              <a:rPr lang="fr-CA" sz="1200" b="1" kern="1200" dirty="0" smtClean="0">
                <a:solidFill>
                  <a:schemeClr val="tx1"/>
                </a:solidFill>
                <a:latin typeface="+mn-lt"/>
                <a:ea typeface="+mn-ea"/>
                <a:cs typeface="+mn-cs"/>
              </a:rPr>
              <a:t>Ajouter: </a:t>
            </a:r>
            <a:r>
              <a:rPr lang="fr-CA" sz="1200" i="1" kern="1200" dirty="0" smtClean="0">
                <a:solidFill>
                  <a:schemeClr val="tx1"/>
                </a:solidFill>
                <a:latin typeface="+mn-lt"/>
                <a:ea typeface="+mn-ea"/>
                <a:cs typeface="+mn-cs"/>
              </a:rPr>
              <a:t>Selon votre souvenir, quels sont les gestes et les paroles qui sont en action dans le sacrement que vous venez de nommer?</a:t>
            </a:r>
            <a:endParaRPr lang="fr-FR" sz="1200" kern="1200" dirty="0" smtClean="0">
              <a:solidFill>
                <a:schemeClr val="tx1"/>
              </a:solidFill>
              <a:latin typeface="+mn-lt"/>
              <a:ea typeface="+mn-ea"/>
              <a:cs typeface="+mn-cs"/>
            </a:endParaRPr>
          </a:p>
          <a:p>
            <a:r>
              <a:rPr lang="fr-CA" sz="1200" b="1" kern="1200" dirty="0" smtClean="0">
                <a:solidFill>
                  <a:schemeClr val="tx1"/>
                </a:solidFill>
                <a:latin typeface="+mn-lt"/>
                <a:ea typeface="+mn-ea"/>
                <a:cs typeface="+mn-cs"/>
              </a:rPr>
              <a:t>(Parole libre.)</a:t>
            </a:r>
          </a:p>
          <a:p>
            <a:endParaRPr lang="fr-FR" sz="1200" kern="1200" dirty="0" smtClean="0">
              <a:solidFill>
                <a:schemeClr val="tx1"/>
              </a:solidFill>
              <a:latin typeface="+mn-lt"/>
              <a:ea typeface="+mn-ea"/>
              <a:cs typeface="+mn-cs"/>
            </a:endParaRPr>
          </a:p>
          <a:p>
            <a:r>
              <a:rPr lang="fr-CA" sz="1200" b="1" kern="1200" dirty="0" smtClean="0">
                <a:solidFill>
                  <a:schemeClr val="tx1"/>
                </a:solidFill>
                <a:latin typeface="+mn-lt"/>
                <a:ea typeface="+mn-ea"/>
                <a:cs typeface="+mn-cs"/>
              </a:rPr>
              <a:t>Note pour l’animation: </a:t>
            </a:r>
            <a:r>
              <a:rPr lang="fr-CA" sz="1200" kern="1200" dirty="0" smtClean="0">
                <a:solidFill>
                  <a:schemeClr val="tx1"/>
                </a:solidFill>
                <a:latin typeface="+mn-lt"/>
                <a:ea typeface="+mn-ea"/>
                <a:cs typeface="+mn-cs"/>
              </a:rPr>
              <a:t>Ces questions permettent d’explorer ce que les personnes du groupe ont comme expérience par rapport aux différents sacrements et d’ajuster le rythme de la rencontre en fonction de celle-ci.</a:t>
            </a:r>
            <a:r>
              <a:rPr lang="fr-FR" dirty="0" smtClean="0"/>
              <a:t> </a:t>
            </a:r>
            <a:endParaRPr lang="fr-CA" b="0" i="1" dirty="0"/>
          </a:p>
        </p:txBody>
      </p:sp>
      <p:sp>
        <p:nvSpPr>
          <p:cNvPr id="4" name="Espace réservé du numéro de diapositive 3"/>
          <p:cNvSpPr>
            <a:spLocks noGrp="1"/>
          </p:cNvSpPr>
          <p:nvPr>
            <p:ph type="sldNum" sz="quarter" idx="5"/>
          </p:nvPr>
        </p:nvSpPr>
        <p:spPr/>
        <p:txBody>
          <a:bodyPr/>
          <a:lstStyle/>
          <a:p>
            <a:fld id="{66B132C2-37A6-4C86-9D8B-3E9C25622C33}" type="slidenum">
              <a:rPr lang="fr-CA" smtClean="0"/>
              <a:pPr/>
              <a:t>6</a:t>
            </a:fld>
            <a:endParaRPr lang="fr-CA"/>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755654315"/>
      </p:ext>
    </p:extLst>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200" b="1" kern="1200" dirty="0" smtClean="0">
                <a:solidFill>
                  <a:schemeClr val="tx1"/>
                </a:solidFill>
                <a:latin typeface="+mn-lt"/>
                <a:ea typeface="+mn-ea"/>
                <a:cs typeface="+mn-cs"/>
              </a:rPr>
              <a:t>Présenter brièvement les sept sacrements</a:t>
            </a:r>
            <a:r>
              <a:rPr lang="fr-CA" sz="1200" kern="1200" dirty="0" smtClean="0">
                <a:solidFill>
                  <a:schemeClr val="tx1"/>
                </a:solidFill>
                <a:latin typeface="+mn-lt"/>
                <a:ea typeface="+mn-ea"/>
                <a:cs typeface="+mn-cs"/>
              </a:rPr>
              <a:t>.</a:t>
            </a:r>
          </a:p>
          <a:p>
            <a:endParaRPr lang="fr-FR" sz="1200" kern="1200" dirty="0" smtClean="0">
              <a:solidFill>
                <a:schemeClr val="tx1"/>
              </a:solidFill>
              <a:latin typeface="+mn-lt"/>
              <a:ea typeface="+mn-ea"/>
              <a:cs typeface="+mn-cs"/>
            </a:endParaRPr>
          </a:p>
          <a:p>
            <a:r>
              <a:rPr lang="fr-CA" sz="1200" b="1" kern="1200" dirty="0" smtClean="0">
                <a:solidFill>
                  <a:schemeClr val="tx1"/>
                </a:solidFill>
                <a:latin typeface="+mn-lt"/>
                <a:ea typeface="+mn-ea"/>
                <a:cs typeface="+mn-cs"/>
              </a:rPr>
              <a:t>Note pour l’animation: </a:t>
            </a:r>
            <a:r>
              <a:rPr lang="fr-CA" sz="1200" kern="1200" dirty="0" smtClean="0">
                <a:solidFill>
                  <a:schemeClr val="tx1"/>
                </a:solidFill>
                <a:latin typeface="+mn-lt"/>
                <a:ea typeface="+mn-ea"/>
                <a:cs typeface="+mn-cs"/>
              </a:rPr>
              <a:t>Le but de la rencontre n’est pas de creuser en profondeur tous les sacrements, mais de s’attarder sur ceux qui sont les plus proches de l’expérience des adultes qui cheminent vers les sacrements de l’initiation, tout en leur donnant un aperçu des autres sacrements.</a:t>
            </a:r>
            <a:r>
              <a:rPr lang="fr-FR" dirty="0" smtClean="0"/>
              <a:t> </a:t>
            </a:r>
            <a:endParaRPr lang="fr-CA" dirty="0"/>
          </a:p>
        </p:txBody>
      </p:sp>
      <p:sp>
        <p:nvSpPr>
          <p:cNvPr id="4" name="Espace réservé du numéro de diapositive 3"/>
          <p:cNvSpPr>
            <a:spLocks noGrp="1"/>
          </p:cNvSpPr>
          <p:nvPr>
            <p:ph type="sldNum" sz="quarter" idx="5"/>
          </p:nvPr>
        </p:nvSpPr>
        <p:spPr/>
        <p:txBody>
          <a:bodyPr/>
          <a:lstStyle/>
          <a:p>
            <a:fld id="{66B132C2-37A6-4C86-9D8B-3E9C25622C33}" type="slidenum">
              <a:rPr lang="fr-CA" smtClean="0"/>
              <a:pPr/>
              <a:t>7</a:t>
            </a:fld>
            <a:endParaRPr lang="fr-CA"/>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048681358"/>
      </p:ext>
    </p:extLst>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200" b="1" kern="1200" dirty="0" smtClean="0">
                <a:solidFill>
                  <a:schemeClr val="tx1"/>
                </a:solidFill>
                <a:latin typeface="+mn-lt"/>
                <a:ea typeface="+mn-ea"/>
                <a:cs typeface="+mn-cs"/>
              </a:rPr>
              <a:t>Dire: </a:t>
            </a:r>
            <a:r>
              <a:rPr lang="fr-CA" sz="1200" i="1" kern="1200" dirty="0" smtClean="0">
                <a:solidFill>
                  <a:schemeClr val="tx1"/>
                </a:solidFill>
                <a:latin typeface="+mn-lt"/>
                <a:ea typeface="+mn-ea"/>
                <a:cs typeface="+mn-cs"/>
              </a:rPr>
              <a:t>Voici quelques moments de la vie de Jésus sur lesquels les sacrements s’appuient: le baptême de Jésus, les actes et les paroles de Jésus durant sa vie (enseignement, guérison et pardon) et son dernier repas.</a:t>
            </a:r>
            <a:endParaRPr lang="fr-FR" sz="1200" kern="1200" dirty="0">
              <a:solidFill>
                <a:schemeClr val="tx1"/>
              </a:solidFill>
              <a:latin typeface="+mn-lt"/>
              <a:ea typeface="+mn-ea"/>
              <a:cs typeface="+mn-cs"/>
            </a:endParaRPr>
          </a:p>
        </p:txBody>
      </p:sp>
      <p:sp>
        <p:nvSpPr>
          <p:cNvPr id="4" name="Espace réservé du numéro de diapositive 3"/>
          <p:cNvSpPr>
            <a:spLocks noGrp="1"/>
          </p:cNvSpPr>
          <p:nvPr>
            <p:ph type="sldNum" sz="quarter" idx="5"/>
          </p:nvPr>
        </p:nvSpPr>
        <p:spPr/>
        <p:txBody>
          <a:bodyPr/>
          <a:lstStyle/>
          <a:p>
            <a:fld id="{66B132C2-37A6-4C86-9D8B-3E9C25622C33}" type="slidenum">
              <a:rPr lang="fr-CA" smtClean="0"/>
              <a:pPr/>
              <a:t>8</a:t>
            </a:fld>
            <a:endParaRPr lang="fr-CA"/>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014490945"/>
      </p:ext>
    </p:extLst>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200" b="1" kern="1200" dirty="0" smtClean="0">
                <a:solidFill>
                  <a:schemeClr val="tx1"/>
                </a:solidFill>
                <a:latin typeface="+mn-lt"/>
                <a:ea typeface="+mn-ea"/>
                <a:cs typeface="+mn-cs"/>
              </a:rPr>
              <a:t>Annoncer: </a:t>
            </a:r>
            <a:r>
              <a:rPr lang="fr-CA" sz="1200" i="1" kern="1200" dirty="0" smtClean="0">
                <a:solidFill>
                  <a:schemeClr val="tx1"/>
                </a:solidFill>
                <a:latin typeface="+mn-lt"/>
                <a:ea typeface="+mn-ea"/>
                <a:cs typeface="+mn-cs"/>
              </a:rPr>
              <a:t>Voici l’ordre dans lequel nous aborderons les sept sacrements. Les sacrements de l’initiation seront vus les derniers car ils seront explorés plus en profondeur. </a:t>
            </a:r>
            <a:endParaRPr lang="fr-FR" sz="1200" kern="1200" dirty="0" smtClean="0">
              <a:solidFill>
                <a:schemeClr val="tx1"/>
              </a:solidFill>
              <a:latin typeface="+mn-lt"/>
              <a:ea typeface="+mn-ea"/>
              <a:cs typeface="+mn-cs"/>
            </a:endParaRPr>
          </a:p>
          <a:p>
            <a:endParaRPr lang="fr-CA" i="1" dirty="0"/>
          </a:p>
        </p:txBody>
      </p:sp>
      <p:sp>
        <p:nvSpPr>
          <p:cNvPr id="4" name="Espace réservé du numéro de diapositive 3"/>
          <p:cNvSpPr>
            <a:spLocks noGrp="1"/>
          </p:cNvSpPr>
          <p:nvPr>
            <p:ph type="sldNum" sz="quarter" idx="5"/>
          </p:nvPr>
        </p:nvSpPr>
        <p:spPr/>
        <p:txBody>
          <a:bodyPr/>
          <a:lstStyle/>
          <a:p>
            <a:fld id="{66B132C2-37A6-4C86-9D8B-3E9C25622C33}" type="slidenum">
              <a:rPr lang="fr-CA" smtClean="0"/>
              <a:pPr/>
              <a:t>9</a:t>
            </a:fld>
            <a:endParaRPr lang="fr-CA"/>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41996258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fr-FR"/>
              <a:t>Modifiez le style du titre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E29620E4-463D-49B2-9C2B-E2C43B5D8038}" type="datetimeFigureOut">
              <a:rPr lang="fr-CA" smtClean="0"/>
              <a:pPr/>
              <a:t>1/10/20</a:t>
            </a:fld>
            <a:endParaRPr lang="fr-CA"/>
          </a:p>
        </p:txBody>
      </p:sp>
      <p:sp>
        <p:nvSpPr>
          <p:cNvPr id="5" name="Footer Placeholder 4"/>
          <p:cNvSpPr>
            <a:spLocks noGrp="1"/>
          </p:cNvSpPr>
          <p:nvPr>
            <p:ph type="ftr" sz="quarter" idx="11"/>
          </p:nvPr>
        </p:nvSpPr>
        <p:spPr/>
        <p:txBody>
          <a:bodyPr/>
          <a:lstStyle/>
          <a:p>
            <a:endParaRPr lang="fr-CA"/>
          </a:p>
        </p:txBody>
      </p:sp>
      <p:sp>
        <p:nvSpPr>
          <p:cNvPr id="6" name="Slide Number Placeholder 5"/>
          <p:cNvSpPr>
            <a:spLocks noGrp="1"/>
          </p:cNvSpPr>
          <p:nvPr>
            <p:ph type="sldNum" sz="quarter" idx="12"/>
          </p:nvPr>
        </p:nvSpPr>
        <p:spPr/>
        <p:txBody>
          <a:bodyPr/>
          <a:lstStyle/>
          <a:p>
            <a:fld id="{51C745E5-631C-4000-A1EA-3CF4CEB66EBD}" type="slidenum">
              <a:rPr lang="fr-CA" smtClean="0"/>
              <a:pPr/>
              <a:t>‹#›</a:t>
            </a:fld>
            <a:endParaRPr lang="fr-CA"/>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987616418"/>
      </p:ext>
    </p:extLst>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E29620E4-463D-49B2-9C2B-E2C43B5D8038}" type="datetimeFigureOut">
              <a:rPr lang="fr-CA" smtClean="0"/>
              <a:pPr/>
              <a:t>1/10/20</a:t>
            </a:fld>
            <a:endParaRPr lang="fr-CA"/>
          </a:p>
        </p:txBody>
      </p:sp>
      <p:sp>
        <p:nvSpPr>
          <p:cNvPr id="5" name="Footer Placeholder 4"/>
          <p:cNvSpPr>
            <a:spLocks noGrp="1"/>
          </p:cNvSpPr>
          <p:nvPr>
            <p:ph type="ftr" sz="quarter" idx="11"/>
          </p:nvPr>
        </p:nvSpPr>
        <p:spPr/>
        <p:txBody>
          <a:bodyPr/>
          <a:lstStyle/>
          <a:p>
            <a:endParaRPr lang="fr-CA"/>
          </a:p>
        </p:txBody>
      </p:sp>
      <p:sp>
        <p:nvSpPr>
          <p:cNvPr id="6" name="Slide Number Placeholder 5"/>
          <p:cNvSpPr>
            <a:spLocks noGrp="1"/>
          </p:cNvSpPr>
          <p:nvPr>
            <p:ph type="sldNum" sz="quarter" idx="12"/>
          </p:nvPr>
        </p:nvSpPr>
        <p:spPr/>
        <p:txBody>
          <a:bodyPr/>
          <a:lstStyle/>
          <a:p>
            <a:fld id="{51C745E5-631C-4000-A1EA-3CF4CEB66EBD}" type="slidenum">
              <a:rPr lang="fr-CA" smtClean="0"/>
              <a:pPr/>
              <a:t>‹#›</a:t>
            </a:fld>
            <a:endParaRPr lang="fr-CA"/>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691112368"/>
      </p:ext>
    </p:extLst>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E29620E4-463D-49B2-9C2B-E2C43B5D8038}" type="datetimeFigureOut">
              <a:rPr lang="fr-CA" smtClean="0"/>
              <a:pPr/>
              <a:t>1/10/20</a:t>
            </a:fld>
            <a:endParaRPr lang="fr-CA"/>
          </a:p>
        </p:txBody>
      </p:sp>
      <p:sp>
        <p:nvSpPr>
          <p:cNvPr id="5" name="Footer Placeholder 4"/>
          <p:cNvSpPr>
            <a:spLocks noGrp="1"/>
          </p:cNvSpPr>
          <p:nvPr>
            <p:ph type="ftr" sz="quarter" idx="11"/>
          </p:nvPr>
        </p:nvSpPr>
        <p:spPr/>
        <p:txBody>
          <a:bodyPr/>
          <a:lstStyle/>
          <a:p>
            <a:endParaRPr lang="fr-CA"/>
          </a:p>
        </p:txBody>
      </p:sp>
      <p:sp>
        <p:nvSpPr>
          <p:cNvPr id="6" name="Slide Number Placeholder 5"/>
          <p:cNvSpPr>
            <a:spLocks noGrp="1"/>
          </p:cNvSpPr>
          <p:nvPr>
            <p:ph type="sldNum" sz="quarter" idx="12"/>
          </p:nvPr>
        </p:nvSpPr>
        <p:spPr/>
        <p:txBody>
          <a:bodyPr/>
          <a:lstStyle/>
          <a:p>
            <a:fld id="{51C745E5-631C-4000-A1EA-3CF4CEB66EBD}" type="slidenum">
              <a:rPr lang="fr-CA" smtClean="0"/>
              <a:pPr/>
              <a:t>‹#›</a:t>
            </a:fld>
            <a:endParaRPr lang="fr-CA"/>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756936503"/>
      </p:ext>
    </p:extLst>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E29620E4-463D-49B2-9C2B-E2C43B5D8038}" type="datetimeFigureOut">
              <a:rPr lang="fr-CA" smtClean="0"/>
              <a:pPr/>
              <a:t>1/10/20</a:t>
            </a:fld>
            <a:endParaRPr lang="fr-CA"/>
          </a:p>
        </p:txBody>
      </p:sp>
      <p:sp>
        <p:nvSpPr>
          <p:cNvPr id="5" name="Footer Placeholder 4"/>
          <p:cNvSpPr>
            <a:spLocks noGrp="1"/>
          </p:cNvSpPr>
          <p:nvPr>
            <p:ph type="ftr" sz="quarter" idx="11"/>
          </p:nvPr>
        </p:nvSpPr>
        <p:spPr/>
        <p:txBody>
          <a:bodyPr/>
          <a:lstStyle/>
          <a:p>
            <a:endParaRPr lang="fr-CA"/>
          </a:p>
        </p:txBody>
      </p:sp>
      <p:sp>
        <p:nvSpPr>
          <p:cNvPr id="6" name="Slide Number Placeholder 5"/>
          <p:cNvSpPr>
            <a:spLocks noGrp="1"/>
          </p:cNvSpPr>
          <p:nvPr>
            <p:ph type="sldNum" sz="quarter" idx="12"/>
          </p:nvPr>
        </p:nvSpPr>
        <p:spPr/>
        <p:txBody>
          <a:bodyPr/>
          <a:lstStyle/>
          <a:p>
            <a:fld id="{51C745E5-631C-4000-A1EA-3CF4CEB66EBD}" type="slidenum">
              <a:rPr lang="fr-CA" smtClean="0"/>
              <a:pPr/>
              <a:t>‹#›</a:t>
            </a:fld>
            <a:endParaRPr lang="fr-CA"/>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928610142"/>
      </p:ext>
    </p:extLst>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fr-FR"/>
              <a:t>Modifiez le style du titre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E29620E4-463D-49B2-9C2B-E2C43B5D8038}" type="datetimeFigureOut">
              <a:rPr lang="fr-CA" smtClean="0"/>
              <a:pPr/>
              <a:t>1/10/20</a:t>
            </a:fld>
            <a:endParaRPr lang="fr-CA"/>
          </a:p>
        </p:txBody>
      </p:sp>
      <p:sp>
        <p:nvSpPr>
          <p:cNvPr id="5" name="Footer Placeholder 4"/>
          <p:cNvSpPr>
            <a:spLocks noGrp="1"/>
          </p:cNvSpPr>
          <p:nvPr>
            <p:ph type="ftr" sz="quarter" idx="11"/>
          </p:nvPr>
        </p:nvSpPr>
        <p:spPr/>
        <p:txBody>
          <a:bodyPr/>
          <a:lstStyle/>
          <a:p>
            <a:endParaRPr lang="fr-CA"/>
          </a:p>
        </p:txBody>
      </p:sp>
      <p:sp>
        <p:nvSpPr>
          <p:cNvPr id="6" name="Slide Number Placeholder 5"/>
          <p:cNvSpPr>
            <a:spLocks noGrp="1"/>
          </p:cNvSpPr>
          <p:nvPr>
            <p:ph type="sldNum" sz="quarter" idx="12"/>
          </p:nvPr>
        </p:nvSpPr>
        <p:spPr/>
        <p:txBody>
          <a:bodyPr/>
          <a:lstStyle/>
          <a:p>
            <a:fld id="{51C745E5-631C-4000-A1EA-3CF4CEB66EBD}" type="slidenum">
              <a:rPr lang="fr-CA" smtClean="0"/>
              <a:pPr/>
              <a:t>‹#›</a:t>
            </a:fld>
            <a:endParaRPr lang="fr-CA"/>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418954402"/>
      </p:ext>
    </p:extLst>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E29620E4-463D-49B2-9C2B-E2C43B5D8038}" type="datetimeFigureOut">
              <a:rPr lang="fr-CA" smtClean="0"/>
              <a:pPr/>
              <a:t>1/10/20</a:t>
            </a:fld>
            <a:endParaRPr lang="fr-CA"/>
          </a:p>
        </p:txBody>
      </p:sp>
      <p:sp>
        <p:nvSpPr>
          <p:cNvPr id="6" name="Footer Placeholder 5"/>
          <p:cNvSpPr>
            <a:spLocks noGrp="1"/>
          </p:cNvSpPr>
          <p:nvPr>
            <p:ph type="ftr" sz="quarter" idx="11"/>
          </p:nvPr>
        </p:nvSpPr>
        <p:spPr/>
        <p:txBody>
          <a:bodyPr/>
          <a:lstStyle/>
          <a:p>
            <a:endParaRPr lang="fr-CA"/>
          </a:p>
        </p:txBody>
      </p:sp>
      <p:sp>
        <p:nvSpPr>
          <p:cNvPr id="7" name="Slide Number Placeholder 6"/>
          <p:cNvSpPr>
            <a:spLocks noGrp="1"/>
          </p:cNvSpPr>
          <p:nvPr>
            <p:ph type="sldNum" sz="quarter" idx="12"/>
          </p:nvPr>
        </p:nvSpPr>
        <p:spPr/>
        <p:txBody>
          <a:bodyPr/>
          <a:lstStyle/>
          <a:p>
            <a:fld id="{51C745E5-631C-4000-A1EA-3CF4CEB66EBD}" type="slidenum">
              <a:rPr lang="fr-CA" smtClean="0"/>
              <a:pPr/>
              <a:t>‹#›</a:t>
            </a:fld>
            <a:endParaRPr lang="fr-CA"/>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4084720791"/>
      </p:ext>
    </p:extLst>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fr-FR"/>
              <a:t>Modifiez le style du titre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629842" y="2505075"/>
            <a:ext cx="3868340"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4629150" y="2505075"/>
            <a:ext cx="3887391"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E29620E4-463D-49B2-9C2B-E2C43B5D8038}" type="datetimeFigureOut">
              <a:rPr lang="fr-CA" smtClean="0"/>
              <a:pPr/>
              <a:t>1/10/20</a:t>
            </a:fld>
            <a:endParaRPr lang="fr-CA"/>
          </a:p>
        </p:txBody>
      </p:sp>
      <p:sp>
        <p:nvSpPr>
          <p:cNvPr id="8" name="Footer Placeholder 7"/>
          <p:cNvSpPr>
            <a:spLocks noGrp="1"/>
          </p:cNvSpPr>
          <p:nvPr>
            <p:ph type="ftr" sz="quarter" idx="11"/>
          </p:nvPr>
        </p:nvSpPr>
        <p:spPr/>
        <p:txBody>
          <a:bodyPr/>
          <a:lstStyle/>
          <a:p>
            <a:endParaRPr lang="fr-CA"/>
          </a:p>
        </p:txBody>
      </p:sp>
      <p:sp>
        <p:nvSpPr>
          <p:cNvPr id="9" name="Slide Number Placeholder 8"/>
          <p:cNvSpPr>
            <a:spLocks noGrp="1"/>
          </p:cNvSpPr>
          <p:nvPr>
            <p:ph type="sldNum" sz="quarter" idx="12"/>
          </p:nvPr>
        </p:nvSpPr>
        <p:spPr/>
        <p:txBody>
          <a:bodyPr/>
          <a:lstStyle/>
          <a:p>
            <a:fld id="{51C745E5-631C-4000-A1EA-3CF4CEB66EBD}" type="slidenum">
              <a:rPr lang="fr-CA" smtClean="0"/>
              <a:pPr/>
              <a:t>‹#›</a:t>
            </a:fld>
            <a:endParaRPr lang="fr-CA"/>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795780382"/>
      </p:ext>
    </p:extLst>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E29620E4-463D-49B2-9C2B-E2C43B5D8038}" type="datetimeFigureOut">
              <a:rPr lang="fr-CA" smtClean="0"/>
              <a:pPr/>
              <a:t>1/10/20</a:t>
            </a:fld>
            <a:endParaRPr lang="fr-CA"/>
          </a:p>
        </p:txBody>
      </p:sp>
      <p:sp>
        <p:nvSpPr>
          <p:cNvPr id="4" name="Footer Placeholder 3"/>
          <p:cNvSpPr>
            <a:spLocks noGrp="1"/>
          </p:cNvSpPr>
          <p:nvPr>
            <p:ph type="ftr" sz="quarter" idx="11"/>
          </p:nvPr>
        </p:nvSpPr>
        <p:spPr/>
        <p:txBody>
          <a:bodyPr/>
          <a:lstStyle/>
          <a:p>
            <a:endParaRPr lang="fr-CA"/>
          </a:p>
        </p:txBody>
      </p:sp>
      <p:sp>
        <p:nvSpPr>
          <p:cNvPr id="5" name="Slide Number Placeholder 4"/>
          <p:cNvSpPr>
            <a:spLocks noGrp="1"/>
          </p:cNvSpPr>
          <p:nvPr>
            <p:ph type="sldNum" sz="quarter" idx="12"/>
          </p:nvPr>
        </p:nvSpPr>
        <p:spPr/>
        <p:txBody>
          <a:bodyPr/>
          <a:lstStyle/>
          <a:p>
            <a:fld id="{51C745E5-631C-4000-A1EA-3CF4CEB66EBD}" type="slidenum">
              <a:rPr lang="fr-CA" smtClean="0"/>
              <a:pPr/>
              <a:t>‹#›</a:t>
            </a:fld>
            <a:endParaRPr lang="fr-CA"/>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611912481"/>
      </p:ext>
    </p:extLst>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29620E4-463D-49B2-9C2B-E2C43B5D8038}" type="datetimeFigureOut">
              <a:rPr lang="fr-CA" smtClean="0"/>
              <a:pPr/>
              <a:t>1/10/20</a:t>
            </a:fld>
            <a:endParaRPr lang="fr-CA"/>
          </a:p>
        </p:txBody>
      </p:sp>
      <p:sp>
        <p:nvSpPr>
          <p:cNvPr id="3" name="Footer Placeholder 2"/>
          <p:cNvSpPr>
            <a:spLocks noGrp="1"/>
          </p:cNvSpPr>
          <p:nvPr>
            <p:ph type="ftr" sz="quarter" idx="11"/>
          </p:nvPr>
        </p:nvSpPr>
        <p:spPr/>
        <p:txBody>
          <a:bodyPr/>
          <a:lstStyle/>
          <a:p>
            <a:endParaRPr lang="fr-CA"/>
          </a:p>
        </p:txBody>
      </p:sp>
      <p:sp>
        <p:nvSpPr>
          <p:cNvPr id="4" name="Slide Number Placeholder 3"/>
          <p:cNvSpPr>
            <a:spLocks noGrp="1"/>
          </p:cNvSpPr>
          <p:nvPr>
            <p:ph type="sldNum" sz="quarter" idx="12"/>
          </p:nvPr>
        </p:nvSpPr>
        <p:spPr/>
        <p:txBody>
          <a:bodyPr/>
          <a:lstStyle/>
          <a:p>
            <a:fld id="{51C745E5-631C-4000-A1EA-3CF4CEB66EBD}" type="slidenum">
              <a:rPr lang="fr-CA" smtClean="0"/>
              <a:pPr/>
              <a:t>‹#›</a:t>
            </a:fld>
            <a:endParaRPr lang="fr-CA"/>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423461117"/>
      </p:ext>
    </p:extLst>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a:t>Modifiez le style du titre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E29620E4-463D-49B2-9C2B-E2C43B5D8038}" type="datetimeFigureOut">
              <a:rPr lang="fr-CA" smtClean="0"/>
              <a:pPr/>
              <a:t>1/10/20</a:t>
            </a:fld>
            <a:endParaRPr lang="fr-CA"/>
          </a:p>
        </p:txBody>
      </p:sp>
      <p:sp>
        <p:nvSpPr>
          <p:cNvPr id="6" name="Footer Placeholder 5"/>
          <p:cNvSpPr>
            <a:spLocks noGrp="1"/>
          </p:cNvSpPr>
          <p:nvPr>
            <p:ph type="ftr" sz="quarter" idx="11"/>
          </p:nvPr>
        </p:nvSpPr>
        <p:spPr/>
        <p:txBody>
          <a:bodyPr/>
          <a:lstStyle/>
          <a:p>
            <a:endParaRPr lang="fr-CA"/>
          </a:p>
        </p:txBody>
      </p:sp>
      <p:sp>
        <p:nvSpPr>
          <p:cNvPr id="7" name="Slide Number Placeholder 6"/>
          <p:cNvSpPr>
            <a:spLocks noGrp="1"/>
          </p:cNvSpPr>
          <p:nvPr>
            <p:ph type="sldNum" sz="quarter" idx="12"/>
          </p:nvPr>
        </p:nvSpPr>
        <p:spPr/>
        <p:txBody>
          <a:bodyPr/>
          <a:lstStyle/>
          <a:p>
            <a:fld id="{51C745E5-631C-4000-A1EA-3CF4CEB66EBD}" type="slidenum">
              <a:rPr lang="fr-CA" smtClean="0"/>
              <a:pPr/>
              <a:t>‹#›</a:t>
            </a:fld>
            <a:endParaRPr lang="fr-CA"/>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4024199974"/>
      </p:ext>
    </p:extLst>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a:t>Modifiez le style du titre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E29620E4-463D-49B2-9C2B-E2C43B5D8038}" type="datetimeFigureOut">
              <a:rPr lang="fr-CA" smtClean="0"/>
              <a:pPr/>
              <a:t>1/10/20</a:t>
            </a:fld>
            <a:endParaRPr lang="fr-CA"/>
          </a:p>
        </p:txBody>
      </p:sp>
      <p:sp>
        <p:nvSpPr>
          <p:cNvPr id="6" name="Footer Placeholder 5"/>
          <p:cNvSpPr>
            <a:spLocks noGrp="1"/>
          </p:cNvSpPr>
          <p:nvPr>
            <p:ph type="ftr" sz="quarter" idx="11"/>
          </p:nvPr>
        </p:nvSpPr>
        <p:spPr/>
        <p:txBody>
          <a:bodyPr/>
          <a:lstStyle/>
          <a:p>
            <a:endParaRPr lang="fr-CA"/>
          </a:p>
        </p:txBody>
      </p:sp>
      <p:sp>
        <p:nvSpPr>
          <p:cNvPr id="7" name="Slide Number Placeholder 6"/>
          <p:cNvSpPr>
            <a:spLocks noGrp="1"/>
          </p:cNvSpPr>
          <p:nvPr>
            <p:ph type="sldNum" sz="quarter" idx="12"/>
          </p:nvPr>
        </p:nvSpPr>
        <p:spPr/>
        <p:txBody>
          <a:bodyPr/>
          <a:lstStyle/>
          <a:p>
            <a:fld id="{51C745E5-631C-4000-A1EA-3CF4CEB66EBD}" type="slidenum">
              <a:rPr lang="fr-CA" smtClean="0"/>
              <a:pPr/>
              <a:t>‹#›</a:t>
            </a:fld>
            <a:endParaRPr lang="fr-CA"/>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67806363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29620E4-463D-49B2-9C2B-E2C43B5D8038}" type="datetimeFigureOut">
              <a:rPr lang="fr-CA" smtClean="0"/>
              <a:pPr/>
              <a:t>1/10/20</a:t>
            </a:fld>
            <a:endParaRPr lang="fr-CA"/>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CA"/>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C745E5-631C-4000-A1EA-3CF4CEB66EBD}" type="slidenum">
              <a:rPr lang="fr-CA" smtClean="0"/>
              <a:pPr/>
              <a:t>‹#›</a:t>
            </a:fld>
            <a:endParaRPr lang="fr-CA"/>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98642349"/>
      </p:ext>
    </p:extLst>
  </p:cSld>
  <p:clrMap bg1="lt1" tx1="dk1" bg2="lt2" tx2="dk2" accent1="accent1" accent2="accent2" accent3="accent3" accent4="accent4" accent5="accent5" accent6="accent6" hlink="hlink" folHlink="folHlink"/>
  <p:sldLayoutIdLst>
    <p:sldLayoutId r:id="rId1"/>
    <p:sldLayoutId r:id="rId2"/>
    <p:sldLayoutId r:id="rId3"/>
    <p:sldLayoutId r:id="rId4"/>
    <p:sldLayoutId r:id="rId5"/>
    <p:sldLayoutId r:id="rId6"/>
    <p:sldLayoutId r:id="rId7"/>
    <p:sldLayoutId r:id="rId8"/>
    <p:sldLayoutId r:id="rId9"/>
    <p:sldLayoutId r:id="rId10"/>
    <p:sldLayoutId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 Id="rId3" Type="http://schemas.openxmlformats.org/officeDocument/2006/relationships/image" Target="../media/image16.jpeg"/></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4" Type="http://schemas.openxmlformats.org/officeDocument/2006/relationships/image" Target="../media/image18.jpeg"/><Relationship Id="rId5" Type="http://schemas.openxmlformats.org/officeDocument/2006/relationships/image" Target="../media/image19.png"/><Relationship Id="rId1" Type="http://schemas.openxmlformats.org/officeDocument/2006/relationships/slideLayout" Target="../slideLayouts/slideLayout6.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xml"/><Relationship Id="rId3" Type="http://schemas.openxmlformats.org/officeDocument/2006/relationships/image" Target="../media/image20.jpeg"/></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4" Type="http://schemas.openxmlformats.org/officeDocument/2006/relationships/image" Target="../media/image22.png"/><Relationship Id="rId5" Type="http://schemas.openxmlformats.org/officeDocument/2006/relationships/image" Target="../media/image23.png"/><Relationship Id="rId6" Type="http://schemas.openxmlformats.org/officeDocument/2006/relationships/image" Target="../media/image24.png"/><Relationship Id="rId7" Type="http://schemas.openxmlformats.org/officeDocument/2006/relationships/image" Target="../media/image25.png"/><Relationship Id="rId8" Type="http://schemas.openxmlformats.org/officeDocument/2006/relationships/image" Target="../media/image26.png"/><Relationship Id="rId1" Type="http://schemas.openxmlformats.org/officeDocument/2006/relationships/slideLayout" Target="../slideLayouts/slideLayout6.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xml"/><Relationship Id="rId3" Type="http://schemas.openxmlformats.org/officeDocument/2006/relationships/image" Target="../media/image27.jpeg"/></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4" Type="http://schemas.openxmlformats.org/officeDocument/2006/relationships/image" Target="../media/image28.jpeg"/><Relationship Id="rId1" Type="http://schemas.openxmlformats.org/officeDocument/2006/relationships/slideLayout" Target="../slideLayouts/slideLayout6.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xml"/><Relationship Id="rId3" Type="http://schemas.openxmlformats.org/officeDocument/2006/relationships/image" Target="../media/image29.jpeg"/></Relationships>
</file>

<file path=ppt/slides/_rels/slide17.xml.rels><?xml version="1.0" encoding="UTF-8" standalone="yes"?>
<Relationships xmlns="http://schemas.openxmlformats.org/package/2006/relationships"><Relationship Id="rId3" Type="http://schemas.openxmlformats.org/officeDocument/2006/relationships/image" Target="../media/image29.jpeg"/><Relationship Id="rId4" Type="http://schemas.openxmlformats.org/officeDocument/2006/relationships/image" Target="../media/image30.png"/><Relationship Id="rId1" Type="http://schemas.openxmlformats.org/officeDocument/2006/relationships/slideLayout" Target="../slideLayouts/slideLayout6.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31.jpeg"/><Relationship Id="rId4" Type="http://schemas.openxmlformats.org/officeDocument/2006/relationships/image" Target="../media/image32.jpeg"/><Relationship Id="rId5" Type="http://schemas.openxmlformats.org/officeDocument/2006/relationships/image" Target="../media/image33.jpeg"/><Relationship Id="rId1" Type="http://schemas.openxmlformats.org/officeDocument/2006/relationships/slideLayout" Target="../slideLayouts/slideLayout6.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9.xml"/><Relationship Id="rId3" Type="http://schemas.openxmlformats.org/officeDocument/2006/relationships/image" Target="../media/image3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0.xml"/><Relationship Id="rId3" Type="http://schemas.openxmlformats.org/officeDocument/2006/relationships/image" Target="../media/image35.png"/></Relationships>
</file>

<file path=ppt/slides/_rels/slide21.xml.rels><?xml version="1.0" encoding="UTF-8" standalone="yes"?>
<Relationships xmlns="http://schemas.openxmlformats.org/package/2006/relationships"><Relationship Id="rId3" Type="http://schemas.openxmlformats.org/officeDocument/2006/relationships/image" Target="../media/image36.jpeg"/><Relationship Id="rId4" Type="http://schemas.openxmlformats.org/officeDocument/2006/relationships/image" Target="../media/image37.tiff"/><Relationship Id="rId1" Type="http://schemas.openxmlformats.org/officeDocument/2006/relationships/slideLayout" Target="../slideLayouts/slideLayout6.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image" Target="../media/image36.jpeg"/><Relationship Id="rId4" Type="http://schemas.openxmlformats.org/officeDocument/2006/relationships/image" Target="../media/image38.jpeg"/><Relationship Id="rId1" Type="http://schemas.openxmlformats.org/officeDocument/2006/relationships/slideLayout" Target="../slideLayouts/slideLayout6.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39.jpeg"/><Relationship Id="rId4" Type="http://schemas.openxmlformats.org/officeDocument/2006/relationships/image" Target="../media/image40.jpeg"/><Relationship Id="rId5" Type="http://schemas.openxmlformats.org/officeDocument/2006/relationships/image" Target="../media/image41.jpeg"/><Relationship Id="rId6" Type="http://schemas.openxmlformats.org/officeDocument/2006/relationships/image" Target="../media/image42.jpeg"/><Relationship Id="rId7" Type="http://schemas.openxmlformats.org/officeDocument/2006/relationships/image" Target="../media/image43.jpeg"/><Relationship Id="rId8" Type="http://schemas.openxmlformats.org/officeDocument/2006/relationships/image" Target="../media/image44.tiff"/><Relationship Id="rId9" Type="http://schemas.openxmlformats.org/officeDocument/2006/relationships/image" Target="../media/image45.png"/><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46.tiff"/></Relationships>
</file>

<file path=ppt/slides/_rels/slide25.xml.rels><?xml version="1.0" encoding="UTF-8" standalone="yes"?>
<Relationships xmlns="http://schemas.openxmlformats.org/package/2006/relationships"><Relationship Id="rId3" Type="http://schemas.openxmlformats.org/officeDocument/2006/relationships/image" Target="../media/image36.jpeg"/><Relationship Id="rId4" Type="http://schemas.openxmlformats.org/officeDocument/2006/relationships/image" Target="../media/image47.tiff"/><Relationship Id="rId1" Type="http://schemas.openxmlformats.org/officeDocument/2006/relationships/slideLayout" Target="../slideLayouts/slideLayout6.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image" Target="../media/image36.jpeg"/><Relationship Id="rId4" Type="http://schemas.openxmlformats.org/officeDocument/2006/relationships/image" Target="../media/image48.jpeg"/><Relationship Id="rId1" Type="http://schemas.openxmlformats.org/officeDocument/2006/relationships/slideLayout" Target="../slideLayouts/slideLayout6.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image" Target="../media/image36.jpeg"/><Relationship Id="rId4" Type="http://schemas.openxmlformats.org/officeDocument/2006/relationships/image" Target="../media/image49.jpeg"/><Relationship Id="rId5" Type="http://schemas.openxmlformats.org/officeDocument/2006/relationships/image" Target="../media/image50.jpeg"/><Relationship Id="rId1" Type="http://schemas.openxmlformats.org/officeDocument/2006/relationships/slideLayout" Target="../slideLayouts/slideLayout6.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image" Target="../media/image36.jpeg"/><Relationship Id="rId4" Type="http://schemas.openxmlformats.org/officeDocument/2006/relationships/image" Target="../media/image51.jpeg"/><Relationship Id="rId1" Type="http://schemas.openxmlformats.org/officeDocument/2006/relationships/slideLayout" Target="../slideLayouts/slideLayout6.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image" Target="../media/image36.jpeg"/><Relationship Id="rId4" Type="http://schemas.openxmlformats.org/officeDocument/2006/relationships/image" Target="../media/image52.jpeg"/><Relationship Id="rId5" Type="http://schemas.openxmlformats.org/officeDocument/2006/relationships/image" Target="../media/image53.jpeg"/><Relationship Id="rId1" Type="http://schemas.openxmlformats.org/officeDocument/2006/relationships/slideLayout" Target="../slideLayouts/slideLayout6.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jpeg"/><Relationship Id="rId5" Type="http://schemas.openxmlformats.org/officeDocument/2006/relationships/image" Target="../media/image4.jpeg"/><Relationship Id="rId6"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5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1.xml"/><Relationship Id="rId3" Type="http://schemas.openxmlformats.org/officeDocument/2006/relationships/image" Target="../media/image32.jpeg"/></Relationships>
</file>

<file path=ppt/slides/_rels/slide32.xml.rels><?xml version="1.0" encoding="UTF-8" standalone="yes"?>
<Relationships xmlns="http://schemas.openxmlformats.org/package/2006/relationships"><Relationship Id="rId3" Type="http://schemas.openxmlformats.org/officeDocument/2006/relationships/image" Target="../media/image55.png"/><Relationship Id="rId4" Type="http://schemas.openxmlformats.org/officeDocument/2006/relationships/image" Target="../media/image56.jpeg"/><Relationship Id="rId1" Type="http://schemas.openxmlformats.org/officeDocument/2006/relationships/slideLayout" Target="../slideLayouts/slideLayout6.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image" Target="../media/image55.png"/><Relationship Id="rId4" Type="http://schemas.openxmlformats.org/officeDocument/2006/relationships/image" Target="../media/image57.jpeg"/><Relationship Id="rId1" Type="http://schemas.openxmlformats.org/officeDocument/2006/relationships/slideLayout" Target="../slideLayouts/slideLayout6.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image" Target="../media/image58.jpeg"/><Relationship Id="rId4" Type="http://schemas.openxmlformats.org/officeDocument/2006/relationships/image" Target="../media/image59.jpeg"/><Relationship Id="rId1" Type="http://schemas.openxmlformats.org/officeDocument/2006/relationships/slideLayout" Target="../slideLayouts/slideLayout6.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image" Target="../media/image60.png"/><Relationship Id="rId4" Type="http://schemas.openxmlformats.org/officeDocument/2006/relationships/image" Target="../media/image61.png"/><Relationship Id="rId5" Type="http://schemas.openxmlformats.org/officeDocument/2006/relationships/image" Target="../media/image62.png"/><Relationship Id="rId1" Type="http://schemas.openxmlformats.org/officeDocument/2006/relationships/slideLayout" Target="../slideLayouts/slideLayout6.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image" Target="../media/image32.jpeg"/><Relationship Id="rId4" Type="http://schemas.openxmlformats.org/officeDocument/2006/relationships/image" Target="../media/image61.png"/><Relationship Id="rId1" Type="http://schemas.openxmlformats.org/officeDocument/2006/relationships/slideLayout" Target="../slideLayouts/slideLayout6.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7.xml"/><Relationship Id="rId3" Type="http://schemas.openxmlformats.org/officeDocument/2006/relationships/image" Target="../media/image32.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8.xml"/><Relationship Id="rId3" Type="http://schemas.openxmlformats.org/officeDocument/2006/relationships/image" Target="../media/image63.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9.xml"/><Relationship Id="rId3" Type="http://schemas.openxmlformats.org/officeDocument/2006/relationships/image" Target="../media/image64.jpe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jpeg"/><Relationship Id="rId5" Type="http://schemas.openxmlformats.org/officeDocument/2006/relationships/image" Target="../media/image8.jpeg"/><Relationship Id="rId6" Type="http://schemas.openxmlformats.org/officeDocument/2006/relationships/image" Target="../media/image9.jpe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0.xml"/><Relationship Id="rId3" Type="http://schemas.openxmlformats.org/officeDocument/2006/relationships/image" Target="../media/image65.jpeg"/></Relationships>
</file>

<file path=ppt/slides/_rels/slide41.xml.rels><?xml version="1.0" encoding="UTF-8" standalone="yes"?>
<Relationships xmlns="http://schemas.openxmlformats.org/package/2006/relationships"><Relationship Id="rId3" Type="http://schemas.openxmlformats.org/officeDocument/2006/relationships/image" Target="../media/image66.png"/><Relationship Id="rId4" Type="http://schemas.openxmlformats.org/officeDocument/2006/relationships/image" Target="../media/image67.svg"/><Relationship Id="rId5" Type="http://schemas.openxmlformats.org/officeDocument/2006/relationships/image" Target="../media/image1.png"/><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3" Type="http://schemas.openxmlformats.org/officeDocument/2006/relationships/hyperlink" Target="https://www.aelf.org/bible" TargetMode="External"/><Relationship Id="rId4" Type="http://schemas.openxmlformats.org/officeDocument/2006/relationships/image" Target="../media/image67.png"/><Relationship Id="rId5" Type="http://schemas.openxmlformats.org/officeDocument/2006/relationships/image" Target="../media/image68.png"/><Relationship Id="rId6" Type="http://schemas.openxmlformats.org/officeDocument/2006/relationships/image" Target="../media/image69.png"/><Relationship Id="rId7" Type="http://schemas.openxmlformats.org/officeDocument/2006/relationships/image" Target="../media/image70.png"/><Relationship Id="rId8" Type="http://schemas.openxmlformats.org/officeDocument/2006/relationships/image" Target="../media/image1.png"/><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4" Type="http://schemas.openxmlformats.org/officeDocument/2006/relationships/image" Target="../media/image10.jpeg"/><Relationship Id="rId5"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0.jpeg"/></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4" Type="http://schemas.openxmlformats.org/officeDocument/2006/relationships/image" Target="../media/image12.jpeg"/><Relationship Id="rId5" Type="http://schemas.openxmlformats.org/officeDocument/2006/relationships/image" Target="../media/image13.jpeg"/><Relationship Id="rId6" Type="http://schemas.openxmlformats.org/officeDocument/2006/relationships/image" Target="../media/image14.jpeg"/><Relationship Id="rId7" Type="http://schemas.openxmlformats.org/officeDocument/2006/relationships/image" Target="../media/image15.jpe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4" Type="http://schemas.openxmlformats.org/officeDocument/2006/relationships/diagramData" Target="../diagrams/data1.xml"/><Relationship Id="rId5" Type="http://schemas.openxmlformats.org/officeDocument/2006/relationships/diagramLayout" Target="../diagrams/layout1.xml"/><Relationship Id="rId6" Type="http://schemas.openxmlformats.org/officeDocument/2006/relationships/diagramQuickStyle" Target="../diagrams/quickStyle1.xml"/><Relationship Id="rId7" Type="http://schemas.openxmlformats.org/officeDocument/2006/relationships/diagramColors" Target="../diagrams/colors1.xml"/><Relationship Id="rId8"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Image 5">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573D0E19-9D66-4D73-8D78-263F1A6D59D6}"/>
              </a:ext>
            </a:extLst>
          </p:cNvPr>
          <p:cNvPicPr>
            <a:picLocks noChangeAspect="1"/>
          </p:cNvPicPr>
          <p:nvPr/>
        </p:nvPicPr>
        <p:blipFill rotWithShape="1">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11146"/>
          <a:stretch/>
        </p:blipFill>
        <p:spPr>
          <a:xfrm>
            <a:off x="0" y="0"/>
            <a:ext cx="9144000" cy="6858000"/>
          </a:xfrm>
          <a:prstGeom prst="rect">
            <a:avLst/>
          </a:prstGeom>
        </p:spPr>
      </p:pic>
      <p:sp>
        <p:nvSpPr>
          <p:cNvPr id="4" name="Rectangle 3">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0CE57AC0-8404-429B-A0FB-F7B2FE9173BE}"/>
              </a:ext>
            </a:extLst>
          </p:cNvPr>
          <p:cNvSpPr/>
          <p:nvPr/>
        </p:nvSpPr>
        <p:spPr>
          <a:xfrm>
            <a:off x="429409" y="880011"/>
            <a:ext cx="5607754" cy="1323439"/>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fr-FR" sz="8000" b="1" dirty="0">
                <a:ln/>
                <a:solidFill>
                  <a:schemeClr val="accent5">
                    <a:lumMod val="75000"/>
                  </a:schemeClr>
                </a:solidFill>
              </a:rPr>
              <a:t>Bien-</a:t>
            </a:r>
            <a:r>
              <a:rPr lang="fr-FR" sz="8000" b="1" dirty="0" err="1">
                <a:ln/>
                <a:solidFill>
                  <a:schemeClr val="accent5">
                    <a:lumMod val="75000"/>
                  </a:schemeClr>
                </a:solidFill>
              </a:rPr>
              <a:t>venu.e</a:t>
            </a:r>
            <a:r>
              <a:rPr lang="fr-FR" sz="8000" b="1" dirty="0">
                <a:ln/>
                <a:solidFill>
                  <a:schemeClr val="accent5">
                    <a:lumMod val="75000"/>
                  </a:schemeClr>
                </a:solidFill>
              </a:rPr>
              <a:t>!</a:t>
            </a:r>
          </a:p>
        </p:txBody>
      </p:sp>
      <p:sp>
        <p:nvSpPr>
          <p:cNvPr id="3" name="Sous-titre 2">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14196C92-8703-4A83-A509-7200765D95F4}"/>
              </a:ext>
            </a:extLst>
          </p:cNvPr>
          <p:cNvSpPr>
            <a:spLocks noGrp="1"/>
          </p:cNvSpPr>
          <p:nvPr>
            <p:ph type="subTitle" idx="1"/>
          </p:nvPr>
        </p:nvSpPr>
        <p:spPr>
          <a:xfrm>
            <a:off x="0" y="2424544"/>
            <a:ext cx="5184576" cy="1004455"/>
          </a:xfrm>
          <a:noFill/>
        </p:spPr>
        <p:txBody>
          <a:bodyPr>
            <a:normAutofit/>
          </a:bodyPr>
          <a:lstStyle/>
          <a:p>
            <a:r>
              <a:rPr lang="fr-CA" sz="4000" b="1" dirty="0">
                <a:solidFill>
                  <a:schemeClr val="tx2">
                    <a:lumMod val="50000"/>
                  </a:schemeClr>
                </a:solidFill>
              </a:rPr>
              <a:t>Les Sacrements</a:t>
            </a:r>
            <a:endParaRPr lang="fr-CA"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382964393"/>
      </p:ext>
    </p:extLst>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Image 2" descr="Une image contenant extérieur, crépuscule, eau, frisbee&#10;&#10;Description générée automatiquement">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45D00D6B-FFAD-430F-8945-93EB49B5E1C4}"/>
              </a:ext>
            </a:extLst>
          </p:cNvPr>
          <p:cNvPicPr>
            <a:picLocks noChangeAspect="1"/>
          </p:cNvPicPr>
          <p:nvPr/>
        </p:nvPicPr>
        <p:blipFill rotWithShape="1">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8313" r="11763" b="10084"/>
          <a:stretch/>
        </p:blipFill>
        <p:spPr>
          <a:xfrm>
            <a:off x="0" y="0"/>
            <a:ext cx="9144000" cy="6858000"/>
          </a:xfrm>
          <a:prstGeom prst="rect">
            <a:avLst/>
          </a:prstGeom>
        </p:spPr>
      </p:pic>
      <p:sp>
        <p:nvSpPr>
          <p:cNvPr id="2" name="Titre 1">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1A8BB258-1C93-43C4-9AB7-BE35F7C9FE05}"/>
              </a:ext>
            </a:extLst>
          </p:cNvPr>
          <p:cNvSpPr>
            <a:spLocks noGrp="1"/>
          </p:cNvSpPr>
          <p:nvPr>
            <p:ph type="title"/>
          </p:nvPr>
        </p:nvSpPr>
        <p:spPr/>
        <p:txBody>
          <a:bodyPr/>
          <a:lstStyle/>
          <a:p>
            <a:pPr algn="ctr"/>
            <a:r>
              <a:rPr lang="fr-CA" b="1" dirty="0">
                <a:latin typeface="Verdana" panose="020B0604030504040204" pitchFamily="34" charset="0"/>
                <a:ea typeface="Verdana" panose="020B0604030504040204" pitchFamily="34" charset="0"/>
              </a:rPr>
              <a:t>Le pardon de Dieu</a:t>
            </a: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796094277"/>
      </p:ext>
    </p:extLst>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A061BA2E-A388-41C5-B73A-B0FEB6B1029D}"/>
              </a:ext>
              <a:ext uri="{C183D7F6-B498-43B3-948B-1728B52AA6E4}">
                <adec:decorative xmlns="" xmlns:a="http://schemas.openxmlformats.org/drawingml/2006/main" xmlns:r="http://schemas.openxmlformats.org/officeDocument/2006/relationships" xmlns:p="http://schemas.openxmlformats.org/presentationml/2006/main" xmlns:adec="http://schemas.microsoft.com/office/drawing/2017/decorative" xmlns:mv="urn:schemas-microsoft-com:mac:vml" xmlns:mc="http://schemas.openxmlformats.org/markup-compatibility/2006" val="1"/>
              </a:ext>
            </a:extLst>
          </p:cNvPr>
          <p:cNvSpPr>
            <a:spLocks noGrp="1" noRot="1" noChangeAspect="1" noMove="1" noResize="1" noEditPoints="1" noAdjustHandles="1" noChangeArrowheads="1" noChangeShapeType="1" noTextEdit="1"/>
          </p:cNvSpPr>
          <p:nvPr>
            <p:extLst>
              <p:ext uri="{386F3935-93C4-4BCD-93E2-E3B085C9AB24}">
                <p16:designElem xmlns="" xmlns:a="http://schemas.openxmlformats.org/drawingml/2006/main" xmlns:r="http://schemas.openxmlformats.org/officeDocument/2006/relationships" xmlns:p="http://schemas.openxmlformats.org/presentationml/2006/main" xmlns:p16="http://schemas.microsoft.com/office/powerpoint/2015/main" xmlns:mv="urn:schemas-microsoft-com:mac:vml" xmlns:mc="http://schemas.openxmlformats.org/markup-compatibility/2006"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age 2" descr="Une image contenant herbe, extérieur, personne, parc&#10;&#10;Description générée automatiquement">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ECE53849-96E7-404C-9675-AD410C04CD7B}"/>
              </a:ext>
            </a:extLst>
          </p:cNvPr>
          <p:cNvPicPr>
            <a:picLocks noChangeAspect="1"/>
          </p:cNvPicPr>
          <p:nvPr/>
        </p:nvPicPr>
        <p:blipFill rotWithShape="1">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7714" r="20104"/>
          <a:stretch/>
        </p:blipFill>
        <p:spPr>
          <a:xfrm>
            <a:off x="6327857" y="0"/>
            <a:ext cx="2816142" cy="5852160"/>
          </a:xfrm>
          <a:prstGeom prst="rect">
            <a:avLst/>
          </a:prstGeom>
        </p:spPr>
      </p:pic>
      <p:pic>
        <p:nvPicPr>
          <p:cNvPr id="4" name="Image 3">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405CCDC7-1575-499A-A062-249763DBB70B}"/>
              </a:ext>
            </a:extLst>
          </p:cNvPr>
          <p:cNvPicPr>
            <a:picLocks noChangeAspect="1"/>
          </p:cNvPicPr>
          <p:nvPr/>
        </p:nvPicPr>
        <p:blipFill rotWithShape="1">
          <a:blip r:embed="rId4">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19403" r="19505"/>
          <a:stretch/>
        </p:blipFill>
        <p:spPr>
          <a:xfrm>
            <a:off x="-3" y="10"/>
            <a:ext cx="2796595" cy="6857990"/>
          </a:xfrm>
          <a:prstGeom prst="rect">
            <a:avLst/>
          </a:prstGeom>
        </p:spPr>
      </p:pic>
      <p:pic>
        <p:nvPicPr>
          <p:cNvPr id="5" name="Image 4">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B3FB1553-F9F1-4DA9-9A4D-3919D0AA43CA}"/>
              </a:ext>
            </a:extLst>
          </p:cNvPr>
          <p:cNvPicPr>
            <a:picLocks noChangeAspect="1"/>
          </p:cNvPicPr>
          <p:nvPr/>
        </p:nvPicPr>
        <p:blipFill rotWithShape="1">
          <a:blip r:embed="rId5"/>
          <a:srcRect r="44018"/>
          <a:stretch/>
        </p:blipFill>
        <p:spPr>
          <a:xfrm>
            <a:off x="3061035" y="10"/>
            <a:ext cx="2994608" cy="6857990"/>
          </a:xfrm>
          <a:prstGeom prst="rect">
            <a:avLst/>
          </a:prstGeom>
        </p:spPr>
      </p:pic>
      <p:sp>
        <p:nvSpPr>
          <p:cNvPr id="13" name="Rectangle 12">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76E192A2-3ED3-4081-8A86-A22B5114178F}"/>
              </a:ext>
              <a:ext uri="{C183D7F6-B498-43B3-948B-1728B52AA6E4}">
                <adec:decorative xmlns="" xmlns:a="http://schemas.openxmlformats.org/drawingml/2006/main" xmlns:r="http://schemas.openxmlformats.org/officeDocument/2006/relationships" xmlns:p="http://schemas.openxmlformats.org/presentationml/2006/main" xmlns:adec="http://schemas.microsoft.com/office/drawing/2017/decorative" xmlns:mv="urn:schemas-microsoft-com:mac:vml" xmlns:mc="http://schemas.openxmlformats.org/markup-compatibility/2006" val="1"/>
              </a:ext>
            </a:extLst>
          </p:cNvPr>
          <p:cNvSpPr>
            <a:spLocks noGrp="1" noRot="1" noChangeAspect="1" noMove="1" noResize="1" noEditPoints="1" noAdjustHandles="1" noChangeArrowheads="1" noChangeShapeType="1" noTextEdit="1"/>
          </p:cNvSpPr>
          <p:nvPr>
            <p:extLst>
              <p:ext uri="{386F3935-93C4-4BCD-93E2-E3B085C9AB24}">
                <p16:designElem xmlns="" xmlns:a="http://schemas.openxmlformats.org/drawingml/2006/main" xmlns:r="http://schemas.openxmlformats.org/officeDocument/2006/relationships" xmlns:p="http://schemas.openxmlformats.org/presentationml/2006/main" xmlns:p16="http://schemas.microsoft.com/office/powerpoint/2015/main" xmlns:mv="urn:schemas-microsoft-com:mac:vml" xmlns:mc="http://schemas.openxmlformats.org/markup-compatibility/2006" val="1"/>
              </p:ext>
            </p:extLst>
          </p:nvPr>
        </p:nvSpPr>
        <p:spPr>
          <a:xfrm rot="16200000">
            <a:off x="2628902" y="342899"/>
            <a:ext cx="3886200" cy="9144001"/>
          </a:xfrm>
          <a:prstGeom prst="rect">
            <a:avLst/>
          </a:prstGeom>
          <a:gradFill>
            <a:gsLst>
              <a:gs pos="41000">
                <a:schemeClr val="tx1">
                  <a:alpha val="46000"/>
                </a:schemeClr>
              </a:gs>
              <a:gs pos="21000">
                <a:schemeClr val="tx1">
                  <a:alpha val="30000"/>
                </a:schemeClr>
              </a:gs>
              <a:gs pos="0">
                <a:schemeClr val="tx1">
                  <a:alpha val="0"/>
                </a:schemeClr>
              </a:gs>
              <a:gs pos="100000">
                <a:schemeClr val="tx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re 5">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E8A9C30B-333C-4AD2-9FF5-CDBE884B5BFE}"/>
              </a:ext>
            </a:extLst>
          </p:cNvPr>
          <p:cNvSpPr>
            <a:spLocks noGrp="1"/>
          </p:cNvSpPr>
          <p:nvPr>
            <p:ph type="title"/>
          </p:nvPr>
        </p:nvSpPr>
        <p:spPr>
          <a:xfrm>
            <a:off x="3068808" y="876492"/>
            <a:ext cx="2986835" cy="1218815"/>
          </a:xfrm>
        </p:spPr>
        <p:txBody>
          <a:bodyPr vert="horz" lIns="91440" tIns="45720" rIns="91440" bIns="45720" rtlCol="0" anchor="b">
            <a:normAutofit fontScale="90000"/>
          </a:bodyPr>
          <a:lstStyle/>
          <a:p>
            <a:pPr algn="ctr"/>
            <a:r>
              <a:rPr lang="en-US" sz="3900" kern="1200" dirty="0">
                <a:solidFill>
                  <a:schemeClr val="bg1"/>
                </a:solidFill>
                <a:latin typeface="+mj-lt"/>
                <a:ea typeface="+mj-ea"/>
                <a:cs typeface="+mj-cs"/>
              </a:rPr>
              <a:t>Le </a:t>
            </a:r>
            <a:r>
              <a:rPr lang="en-US" sz="3900" kern="1200" dirty="0" err="1">
                <a:solidFill>
                  <a:schemeClr val="bg1"/>
                </a:solidFill>
                <a:latin typeface="+mj-lt"/>
                <a:ea typeface="+mj-ea"/>
                <a:cs typeface="+mj-cs"/>
              </a:rPr>
              <a:t>sacrement</a:t>
            </a:r>
            <a:r>
              <a:rPr lang="en-US" sz="3900" kern="1200" dirty="0">
                <a:solidFill>
                  <a:schemeClr val="bg1"/>
                </a:solidFill>
                <a:latin typeface="+mj-lt"/>
                <a:ea typeface="+mj-ea"/>
                <a:cs typeface="+mj-cs"/>
              </a:rPr>
              <a:t> du pardon </a:t>
            </a:r>
            <a:br>
              <a:rPr lang="en-US" sz="3900" kern="1200" dirty="0">
                <a:solidFill>
                  <a:schemeClr val="bg1"/>
                </a:solidFill>
                <a:latin typeface="+mj-lt"/>
                <a:ea typeface="+mj-ea"/>
                <a:cs typeface="+mj-cs"/>
              </a:rPr>
            </a:br>
            <a:r>
              <a:rPr lang="en-US" sz="3900" kern="1200" dirty="0">
                <a:solidFill>
                  <a:schemeClr val="bg1"/>
                </a:solidFill>
                <a:latin typeface="+mj-lt"/>
                <a:ea typeface="+mj-ea"/>
                <a:cs typeface="+mj-cs"/>
              </a:rPr>
              <a:t>et de la </a:t>
            </a:r>
            <a:r>
              <a:rPr lang="en-US" sz="3900" kern="1200" dirty="0" err="1">
                <a:solidFill>
                  <a:schemeClr val="bg1"/>
                </a:solidFill>
                <a:latin typeface="+mj-lt"/>
                <a:ea typeface="+mj-ea"/>
                <a:cs typeface="+mj-cs"/>
              </a:rPr>
              <a:t>réconciliation</a:t>
            </a:r>
            <a:endParaRPr lang="en-US" sz="3900" kern="1200" dirty="0">
              <a:solidFill>
                <a:schemeClr val="bg1"/>
              </a:solidFill>
              <a:latin typeface="+mj-lt"/>
              <a:ea typeface="+mj-ea"/>
              <a:cs typeface="+mj-cs"/>
            </a:endParaRPr>
          </a:p>
        </p:txBody>
      </p:sp>
      <p:sp>
        <p:nvSpPr>
          <p:cNvPr id="15" name="Rectangle: Rounded Corners 14">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79F40191-0F44-4FD1-82CC-ACB507C14BE6}"/>
              </a:ext>
              <a:ext uri="{C183D7F6-B498-43B3-948B-1728B52AA6E4}">
                <adec:decorative xmlns="" xmlns:a="http://schemas.openxmlformats.org/drawingml/2006/main" xmlns:r="http://schemas.openxmlformats.org/officeDocument/2006/relationships" xmlns:p="http://schemas.openxmlformats.org/presentationml/2006/main" xmlns:adec="http://schemas.microsoft.com/office/drawing/2017/decorative" xmlns:mv="urn:schemas-microsoft-com:mac:vml" xmlns:mc="http://schemas.openxmlformats.org/markup-compatibility/2006" val="1"/>
              </a:ext>
            </a:extLst>
          </p:cNvPr>
          <p:cNvSpPr>
            <a:spLocks noGrp="1" noRot="1" noChangeAspect="1" noMove="1" noResize="1" noEditPoints="1" noAdjustHandles="1" noChangeArrowheads="1" noChangeShapeType="1" noTextEdit="1"/>
          </p:cNvSpPr>
          <p:nvPr>
            <p:extLst>
              <p:ext uri="{386F3935-93C4-4BCD-93E2-E3B085C9AB24}">
                <p16:designElem xmlns="" xmlns:a="http://schemas.openxmlformats.org/drawingml/2006/main" xmlns:r="http://schemas.openxmlformats.org/officeDocument/2006/relationships" xmlns:p="http://schemas.openxmlformats.org/presentationml/2006/main" xmlns:p16="http://schemas.microsoft.com/office/powerpoint/2015/main" xmlns:mv="urn:schemas-microsoft-com:mac:vml" xmlns:mc="http://schemas.openxmlformats.org/markup-compatibility/2006" val="1"/>
              </p:ext>
            </p:extLst>
          </p:nvPr>
        </p:nvSpPr>
        <p:spPr>
          <a:xfrm>
            <a:off x="0" y="5575039"/>
            <a:ext cx="7338059"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venir Next LT Pro"/>
            </a:endParaRPr>
          </a:p>
        </p:txBody>
      </p:sp>
      <p:sp>
        <p:nvSpPr>
          <p:cNvPr id="12" name="Titre 1">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E7E591F6-2C0D-4BB3-8BDC-F5E40AC4103C}"/>
              </a:ext>
            </a:extLst>
          </p:cNvPr>
          <p:cNvSpPr txBox="1">
            <a:spLocks/>
          </p:cNvSpPr>
          <p:nvPr/>
        </p:nvSpPr>
        <p:spPr>
          <a:xfrm>
            <a:off x="226344" y="5735300"/>
            <a:ext cx="8444484" cy="824119"/>
          </a:xfrm>
          <a:prstGeom prst="rect">
            <a:avLst/>
          </a:prstGeom>
          <a:solidFill>
            <a:schemeClr val="accent6">
              <a:lumMod val="75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CA">
                <a:solidFill>
                  <a:schemeClr val="bg1"/>
                </a:solidFill>
              </a:rPr>
              <a:t>Parabole du fils prodigue </a:t>
            </a:r>
            <a:r>
              <a:rPr lang="fr-CA" sz="3600">
                <a:solidFill>
                  <a:schemeClr val="bg1"/>
                </a:solidFill>
              </a:rPr>
              <a:t>(Lc 15, 11-32)</a:t>
            </a:r>
            <a:endParaRPr lang="fr-CA" sz="3600" dirty="0">
              <a:solidFill>
                <a:schemeClr val="bg1"/>
              </a:solidFill>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766031464"/>
      </p:ext>
    </p:extLst>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Image 2">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45D00D6B-FFAD-430F-8945-93EB49B5E1C4}"/>
              </a:ext>
            </a:extLst>
          </p:cNvPr>
          <p:cNvPicPr>
            <a:picLocks noChangeAspect="1"/>
          </p:cNvPicPr>
          <p:nvPr/>
        </p:nvPicPr>
        <p:blipFill rotWithShape="1">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18572" t="5429" r="17856" b="21827"/>
          <a:stretch/>
        </p:blipFill>
        <p:spPr>
          <a:xfrm>
            <a:off x="0" y="-117565"/>
            <a:ext cx="9144000" cy="6975566"/>
          </a:xfrm>
          <a:prstGeom prst="rect">
            <a:avLst/>
          </a:prstGeom>
        </p:spPr>
      </p:pic>
      <p:sp>
        <p:nvSpPr>
          <p:cNvPr id="2" name="Titre 1">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1A8BB258-1C93-43C4-9AB7-BE35F7C9FE05}"/>
              </a:ext>
            </a:extLst>
          </p:cNvPr>
          <p:cNvSpPr>
            <a:spLocks noGrp="1"/>
          </p:cNvSpPr>
          <p:nvPr>
            <p:ph type="title"/>
          </p:nvPr>
        </p:nvSpPr>
        <p:spPr/>
        <p:txBody>
          <a:bodyPr/>
          <a:lstStyle/>
          <a:p>
            <a:pPr algn="ctr"/>
            <a:r>
              <a:rPr lang="fr-CA" b="1" dirty="0">
                <a:latin typeface="Verdana" panose="020B0604030504040204" pitchFamily="34" charset="0"/>
                <a:ea typeface="Verdana" panose="020B0604030504040204" pitchFamily="34" charset="0"/>
              </a:rPr>
              <a:t>L’onction des malades</a:t>
            </a: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870735329"/>
      </p:ext>
    </p:extLst>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560816"/>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A061BA2E-A388-41C5-B73A-B0FEB6B1029D}"/>
              </a:ext>
              <a:ext uri="{C183D7F6-B498-43B3-948B-1728B52AA6E4}">
                <adec:decorative xmlns="" xmlns:a="http://schemas.openxmlformats.org/drawingml/2006/main" xmlns:r="http://schemas.openxmlformats.org/officeDocument/2006/relationships" xmlns:p="http://schemas.openxmlformats.org/presentationml/2006/main" xmlns:adec="http://schemas.microsoft.com/office/drawing/2017/decorative" xmlns:mv="urn:schemas-microsoft-com:mac:vml" xmlns:mc="http://schemas.openxmlformats.org/markup-compatibility/2006" val="1"/>
              </a:ext>
            </a:extLst>
          </p:cNvPr>
          <p:cNvSpPr>
            <a:spLocks noGrp="1" noRot="1" noChangeAspect="1" noMove="1" noResize="1" noEditPoints="1" noAdjustHandles="1" noChangeArrowheads="1" noChangeShapeType="1" noTextEdit="1"/>
          </p:cNvSpPr>
          <p:nvPr>
            <p:extLst>
              <p:ext uri="{386F3935-93C4-4BCD-93E2-E3B085C9AB24}">
                <p16:designElem xmlns="" xmlns:a="http://schemas.openxmlformats.org/drawingml/2006/main" xmlns:r="http://schemas.openxmlformats.org/officeDocument/2006/relationships" xmlns:p="http://schemas.openxmlformats.org/presentationml/2006/main" xmlns:p16="http://schemas.microsoft.com/office/powerpoint/2015/main" xmlns:mv="urn:schemas-microsoft-com:mac:vml" xmlns:mc="http://schemas.openxmlformats.org/markup-compatibility/2006"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 3">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405CCDC7-1575-499A-A062-249763DBB70B}"/>
              </a:ext>
            </a:extLst>
          </p:cNvPr>
          <p:cNvPicPr>
            <a:picLocks noChangeAspect="1"/>
          </p:cNvPicPr>
          <p:nvPr/>
        </p:nvPicPr>
        <p:blipFill rotWithShape="1">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17143" r="10366" b="9928"/>
          <a:stretch/>
        </p:blipFill>
        <p:spPr>
          <a:xfrm>
            <a:off x="0" y="-11015"/>
            <a:ext cx="6743823" cy="5586053"/>
          </a:xfrm>
          <a:prstGeom prst="rect">
            <a:avLst/>
          </a:prstGeom>
        </p:spPr>
      </p:pic>
      <p:sp>
        <p:nvSpPr>
          <p:cNvPr id="13" name="Rectangle 12">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76E192A2-3ED3-4081-8A86-A22B5114178F}"/>
              </a:ext>
              <a:ext uri="{C183D7F6-B498-43B3-948B-1728B52AA6E4}">
                <adec:decorative xmlns="" xmlns:a="http://schemas.openxmlformats.org/drawingml/2006/main" xmlns:r="http://schemas.openxmlformats.org/officeDocument/2006/relationships" xmlns:p="http://schemas.openxmlformats.org/presentationml/2006/main" xmlns:adec="http://schemas.microsoft.com/office/drawing/2017/decorative" xmlns:mv="urn:schemas-microsoft-com:mac:vml" xmlns:mc="http://schemas.openxmlformats.org/markup-compatibility/2006" val="1"/>
              </a:ext>
            </a:extLst>
          </p:cNvPr>
          <p:cNvSpPr>
            <a:spLocks noGrp="1" noRot="1" noChangeAspect="1" noMove="1" noResize="1" noEditPoints="1" noAdjustHandles="1" noChangeArrowheads="1" noChangeShapeType="1" noTextEdit="1"/>
          </p:cNvSpPr>
          <p:nvPr>
            <p:extLst>
              <p:ext uri="{386F3935-93C4-4BCD-93E2-E3B085C9AB24}">
                <p16:designElem xmlns="" xmlns:a="http://schemas.openxmlformats.org/drawingml/2006/main" xmlns:r="http://schemas.openxmlformats.org/officeDocument/2006/relationships" xmlns:p="http://schemas.openxmlformats.org/presentationml/2006/main" xmlns:p16="http://schemas.microsoft.com/office/powerpoint/2015/main" xmlns:mv="urn:schemas-microsoft-com:mac:vml" xmlns:mc="http://schemas.openxmlformats.org/markup-compatibility/2006" val="1"/>
              </p:ext>
            </p:extLst>
          </p:nvPr>
        </p:nvSpPr>
        <p:spPr>
          <a:xfrm rot="16200000">
            <a:off x="2628902" y="342899"/>
            <a:ext cx="3886200" cy="9144001"/>
          </a:xfrm>
          <a:prstGeom prst="rect">
            <a:avLst/>
          </a:prstGeom>
          <a:gradFill>
            <a:gsLst>
              <a:gs pos="41000">
                <a:schemeClr val="tx1">
                  <a:alpha val="46000"/>
                </a:schemeClr>
              </a:gs>
              <a:gs pos="21000">
                <a:schemeClr val="tx1">
                  <a:alpha val="30000"/>
                </a:schemeClr>
              </a:gs>
              <a:gs pos="0">
                <a:schemeClr val="tx1">
                  <a:alpha val="0"/>
                </a:schemeClr>
              </a:gs>
              <a:gs pos="100000">
                <a:schemeClr val="tx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Rounded Corners 14">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79F40191-0F44-4FD1-82CC-ACB507C14BE6}"/>
              </a:ext>
              <a:ext uri="{C183D7F6-B498-43B3-948B-1728B52AA6E4}">
                <adec:decorative xmlns="" xmlns:a="http://schemas.openxmlformats.org/drawingml/2006/main" xmlns:r="http://schemas.openxmlformats.org/officeDocument/2006/relationships" xmlns:p="http://schemas.openxmlformats.org/presentationml/2006/main" xmlns:adec="http://schemas.microsoft.com/office/drawing/2017/decorative" xmlns:mv="urn:schemas-microsoft-com:mac:vml" xmlns:mc="http://schemas.openxmlformats.org/markup-compatibility/2006" val="1"/>
              </a:ext>
            </a:extLst>
          </p:cNvPr>
          <p:cNvSpPr>
            <a:spLocks noGrp="1" noRot="1" noChangeAspect="1" noMove="1" noResize="1" noEditPoints="1" noAdjustHandles="1" noChangeArrowheads="1" noChangeShapeType="1" noTextEdit="1"/>
          </p:cNvSpPr>
          <p:nvPr>
            <p:extLst>
              <p:ext uri="{386F3935-93C4-4BCD-93E2-E3B085C9AB24}">
                <p16:designElem xmlns="" xmlns:a="http://schemas.openxmlformats.org/drawingml/2006/main" xmlns:r="http://schemas.openxmlformats.org/officeDocument/2006/relationships" xmlns:p="http://schemas.openxmlformats.org/presentationml/2006/main" xmlns:p16="http://schemas.microsoft.com/office/powerpoint/2015/main" xmlns:mv="urn:schemas-microsoft-com:mac:vml" xmlns:mc="http://schemas.openxmlformats.org/markup-compatibility/2006" val="1"/>
              </p:ext>
            </p:extLst>
          </p:nvPr>
        </p:nvSpPr>
        <p:spPr>
          <a:xfrm>
            <a:off x="0" y="5575039"/>
            <a:ext cx="7338059"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venir Next LT Pro"/>
            </a:endParaRPr>
          </a:p>
        </p:txBody>
      </p:sp>
      <p:pic>
        <p:nvPicPr>
          <p:cNvPr id="2" name="Image 1">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2B55D409-44F6-41C5-9992-731DDBF8724F}"/>
              </a:ext>
            </a:extLst>
          </p:cNvPr>
          <p:cNvPicPr>
            <a:picLocks noChangeAspect="1"/>
          </p:cNvPicPr>
          <p:nvPr/>
        </p:nvPicPr>
        <p:blipFill>
          <a:blip r:embed="rId4"/>
          <a:stretch>
            <a:fillRect/>
          </a:stretch>
        </p:blipFill>
        <p:spPr>
          <a:xfrm>
            <a:off x="2346530" y="-9200"/>
            <a:ext cx="3046931" cy="1802674"/>
          </a:xfrm>
          <a:prstGeom prst="rect">
            <a:avLst/>
          </a:prstGeom>
        </p:spPr>
      </p:pic>
      <p:pic>
        <p:nvPicPr>
          <p:cNvPr id="3" name="Image 2">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8DCFB90B-0657-4687-8F54-E646ED3EBA20}"/>
              </a:ext>
            </a:extLst>
          </p:cNvPr>
          <p:cNvPicPr>
            <a:picLocks noChangeAspect="1"/>
          </p:cNvPicPr>
          <p:nvPr/>
        </p:nvPicPr>
        <p:blipFill rotWithShape="1">
          <a:blip r:embed="rId5"/>
          <a:srcRect r="7515"/>
          <a:stretch/>
        </p:blipFill>
        <p:spPr>
          <a:xfrm>
            <a:off x="5316586" y="-11014"/>
            <a:ext cx="3827418" cy="2133128"/>
          </a:xfrm>
          <a:prstGeom prst="rect">
            <a:avLst/>
          </a:prstGeom>
        </p:spPr>
      </p:pic>
      <p:pic>
        <p:nvPicPr>
          <p:cNvPr id="7" name="Image 6">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36EA9AF9-1ABB-427F-932A-95A1880F9164}"/>
              </a:ext>
            </a:extLst>
          </p:cNvPr>
          <p:cNvPicPr>
            <a:picLocks noChangeAspect="1"/>
          </p:cNvPicPr>
          <p:nvPr/>
        </p:nvPicPr>
        <p:blipFill>
          <a:blip r:embed="rId6"/>
          <a:stretch>
            <a:fillRect/>
          </a:stretch>
        </p:blipFill>
        <p:spPr>
          <a:xfrm>
            <a:off x="3610117" y="1733272"/>
            <a:ext cx="3592799" cy="1929317"/>
          </a:xfrm>
          <a:prstGeom prst="rect">
            <a:avLst/>
          </a:prstGeom>
        </p:spPr>
      </p:pic>
      <p:sp>
        <p:nvSpPr>
          <p:cNvPr id="6" name="Titre 5">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E8A9C30B-333C-4AD2-9FF5-CDBE884B5BFE}"/>
              </a:ext>
            </a:extLst>
          </p:cNvPr>
          <p:cNvSpPr>
            <a:spLocks noGrp="1"/>
          </p:cNvSpPr>
          <p:nvPr>
            <p:ph type="title"/>
          </p:nvPr>
        </p:nvSpPr>
        <p:spPr>
          <a:xfrm>
            <a:off x="89078" y="5536364"/>
            <a:ext cx="4106403" cy="724476"/>
          </a:xfrm>
        </p:spPr>
        <p:txBody>
          <a:bodyPr vert="horz" lIns="91440" tIns="45720" rIns="91440" bIns="45720" rtlCol="0" anchor="b">
            <a:normAutofit fontScale="90000"/>
          </a:bodyPr>
          <a:lstStyle/>
          <a:p>
            <a:r>
              <a:rPr lang="en-US" sz="3900" kern="1200" dirty="0" err="1">
                <a:solidFill>
                  <a:schemeClr val="bg1"/>
                </a:solidFill>
                <a:latin typeface="+mj-lt"/>
                <a:ea typeface="+mj-ea"/>
                <a:cs typeface="+mj-cs"/>
              </a:rPr>
              <a:t>L’o</a:t>
            </a:r>
            <a:r>
              <a:rPr lang="en-US" sz="3900" dirty="0" err="1">
                <a:solidFill>
                  <a:schemeClr val="bg1"/>
                </a:solidFill>
              </a:rPr>
              <a:t>nction</a:t>
            </a:r>
            <a:r>
              <a:rPr lang="en-US" sz="3900" dirty="0">
                <a:solidFill>
                  <a:schemeClr val="bg1"/>
                </a:solidFill>
              </a:rPr>
              <a:t> des </a:t>
            </a:r>
            <a:r>
              <a:rPr lang="en-US" sz="3900" dirty="0" err="1">
                <a:solidFill>
                  <a:schemeClr val="bg1"/>
                </a:solidFill>
              </a:rPr>
              <a:t>malades</a:t>
            </a:r>
            <a:endParaRPr lang="en-US" sz="3900" kern="1200" dirty="0">
              <a:solidFill>
                <a:schemeClr val="bg1"/>
              </a:solidFill>
              <a:latin typeface="+mj-lt"/>
              <a:ea typeface="+mj-ea"/>
              <a:cs typeface="+mj-cs"/>
            </a:endParaRPr>
          </a:p>
        </p:txBody>
      </p:sp>
      <p:pic>
        <p:nvPicPr>
          <p:cNvPr id="8" name="Image 7">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8CEC3EB7-94AA-49BB-AF81-DEC45AFF638F}"/>
              </a:ext>
            </a:extLst>
          </p:cNvPr>
          <p:cNvPicPr>
            <a:picLocks noChangeAspect="1"/>
          </p:cNvPicPr>
          <p:nvPr/>
        </p:nvPicPr>
        <p:blipFill>
          <a:blip r:embed="rId7"/>
          <a:stretch>
            <a:fillRect/>
          </a:stretch>
        </p:blipFill>
        <p:spPr>
          <a:xfrm>
            <a:off x="5774713" y="3105097"/>
            <a:ext cx="3369286" cy="1929317"/>
          </a:xfrm>
          <a:prstGeom prst="rect">
            <a:avLst/>
          </a:prstGeom>
        </p:spPr>
      </p:pic>
      <p:pic>
        <p:nvPicPr>
          <p:cNvPr id="9" name="Image 8">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86AA871C-5FDC-4481-96FB-9C6CB28E32DD}"/>
              </a:ext>
            </a:extLst>
          </p:cNvPr>
          <p:cNvPicPr>
            <a:picLocks noChangeAspect="1"/>
          </p:cNvPicPr>
          <p:nvPr/>
        </p:nvPicPr>
        <p:blipFill>
          <a:blip r:embed="rId8"/>
          <a:stretch>
            <a:fillRect/>
          </a:stretch>
        </p:blipFill>
        <p:spPr>
          <a:xfrm>
            <a:off x="4316062" y="4763459"/>
            <a:ext cx="3739667" cy="2085298"/>
          </a:xfrm>
          <a:prstGeom prst="rect">
            <a:avLst/>
          </a:prstGeom>
        </p:spPr>
      </p:pic>
      <p:sp>
        <p:nvSpPr>
          <p:cNvPr id="10" name="Rectangle 9">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A529F78C-2847-47DD-8AD2-D1BAEA8CAF4A}"/>
              </a:ext>
            </a:extLst>
          </p:cNvPr>
          <p:cNvSpPr/>
          <p:nvPr/>
        </p:nvSpPr>
        <p:spPr>
          <a:xfrm>
            <a:off x="4043099" y="1164574"/>
            <a:ext cx="2700724" cy="553998"/>
          </a:xfrm>
          <a:prstGeom prst="rect">
            <a:avLst/>
          </a:prstGeom>
          <a:solidFill>
            <a:srgbClr val="A6A6A6">
              <a:alpha val="30196"/>
            </a:srgbClr>
          </a:solidFill>
        </p:spPr>
        <p:txBody>
          <a:bodyPr wrap="square" lIns="91440" tIns="45720" rIns="91440" bIns="45720">
            <a:spAutoFit/>
          </a:bodyPr>
          <a:lstStyle/>
          <a:p>
            <a:pPr algn="ctr"/>
            <a:r>
              <a:rPr lang="fr-FR" sz="3000" b="0" cap="none" spc="0" dirty="0">
                <a:ln w="0"/>
                <a:solidFill>
                  <a:srgbClr val="ED7D31"/>
                </a:solidFill>
                <a:effectLst>
                  <a:outerShdw blurRad="38100" dist="19050" dir="2700000" algn="tl" rotWithShape="0">
                    <a:schemeClr val="dk1">
                      <a:alpha val="40000"/>
                    </a:schemeClr>
                  </a:outerShdw>
                </a:effectLst>
              </a:rPr>
              <a:t>Accueil mutuel</a:t>
            </a:r>
          </a:p>
        </p:txBody>
      </p:sp>
      <p:sp>
        <p:nvSpPr>
          <p:cNvPr id="16" name="Rectangle 15">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33731ACE-B050-4AAE-BC37-6A1888F17256}"/>
              </a:ext>
            </a:extLst>
          </p:cNvPr>
          <p:cNvSpPr/>
          <p:nvPr/>
        </p:nvSpPr>
        <p:spPr>
          <a:xfrm>
            <a:off x="3610124" y="3147565"/>
            <a:ext cx="2177651" cy="1015663"/>
          </a:xfrm>
          <a:prstGeom prst="rect">
            <a:avLst/>
          </a:prstGeom>
          <a:solidFill>
            <a:srgbClr val="A6A6A6">
              <a:alpha val="30196"/>
            </a:srgbClr>
          </a:solidFill>
        </p:spPr>
        <p:txBody>
          <a:bodyPr wrap="square" lIns="91440" tIns="45720" rIns="91440" bIns="45720">
            <a:spAutoFit/>
          </a:bodyPr>
          <a:lstStyle/>
          <a:p>
            <a:pPr algn="ctr"/>
            <a:r>
              <a:rPr lang="fr-FR" sz="3000" b="0" cap="none" spc="0" dirty="0">
                <a:ln w="0"/>
                <a:solidFill>
                  <a:srgbClr val="ED7D31"/>
                </a:solidFill>
                <a:effectLst>
                  <a:outerShdw blurRad="38100" dist="19050" dir="2700000" algn="tl" rotWithShape="0">
                    <a:schemeClr val="dk1">
                      <a:alpha val="40000"/>
                    </a:schemeClr>
                  </a:outerShdw>
                </a:effectLst>
              </a:rPr>
              <a:t>Partage de la Parole</a:t>
            </a:r>
          </a:p>
        </p:txBody>
      </p:sp>
      <p:sp>
        <p:nvSpPr>
          <p:cNvPr id="17" name="Rectangle 16">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73F9FD1B-3323-4621-9FC0-02C07769263B}"/>
              </a:ext>
            </a:extLst>
          </p:cNvPr>
          <p:cNvSpPr/>
          <p:nvPr/>
        </p:nvSpPr>
        <p:spPr>
          <a:xfrm>
            <a:off x="5316586" y="4338994"/>
            <a:ext cx="3814347" cy="1107996"/>
          </a:xfrm>
          <a:prstGeom prst="rect">
            <a:avLst/>
          </a:prstGeom>
          <a:solidFill>
            <a:srgbClr val="A6A6A6">
              <a:alpha val="30196"/>
            </a:srgbClr>
          </a:solidFill>
        </p:spPr>
        <p:txBody>
          <a:bodyPr wrap="square" lIns="91440" tIns="45720" rIns="91440" bIns="45720">
            <a:spAutoFit/>
          </a:bodyPr>
          <a:lstStyle/>
          <a:p>
            <a:pPr algn="ctr"/>
            <a:r>
              <a:rPr lang="fr-FR" sz="2200" cap="none" spc="0" dirty="0">
                <a:ln w="0"/>
                <a:solidFill>
                  <a:srgbClr val="ED7D31"/>
                </a:solidFill>
                <a:effectLst>
                  <a:outerShdw blurRad="38100" dist="19050" dir="2700000" algn="tl" rotWithShape="0">
                    <a:schemeClr val="dk1">
                      <a:alpha val="40000"/>
                    </a:schemeClr>
                  </a:outerShdw>
                </a:effectLst>
              </a:rPr>
              <a:t>Imposition des mains et onction sur le front et les mains avec l’huile des malades</a:t>
            </a:r>
          </a:p>
        </p:txBody>
      </p:sp>
      <p:sp>
        <p:nvSpPr>
          <p:cNvPr id="18" name="Rectangle 17">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D83A3C29-11FE-42F8-B543-43601D4D9391}"/>
              </a:ext>
            </a:extLst>
          </p:cNvPr>
          <p:cNvSpPr/>
          <p:nvPr/>
        </p:nvSpPr>
        <p:spPr>
          <a:xfrm>
            <a:off x="4284558" y="5766463"/>
            <a:ext cx="4846374" cy="892552"/>
          </a:xfrm>
          <a:prstGeom prst="rect">
            <a:avLst/>
          </a:prstGeom>
          <a:solidFill>
            <a:srgbClr val="A6A6A6">
              <a:alpha val="30196"/>
            </a:srgbClr>
          </a:solidFill>
        </p:spPr>
        <p:txBody>
          <a:bodyPr wrap="square" lIns="91440" tIns="45720" rIns="91440" bIns="45720">
            <a:spAutoFit/>
          </a:bodyPr>
          <a:lstStyle/>
          <a:p>
            <a:pPr algn="ctr"/>
            <a:r>
              <a:rPr lang="fr-FR" sz="2600" b="0" cap="none" spc="0" dirty="0">
                <a:ln w="0"/>
                <a:solidFill>
                  <a:srgbClr val="ED7D31"/>
                </a:solidFill>
                <a:effectLst>
                  <a:outerShdw blurRad="38100" dist="19050" dir="2700000" algn="tl" rotWithShape="0">
                    <a:schemeClr val="dk1">
                      <a:alpha val="40000"/>
                    </a:schemeClr>
                  </a:outerShdw>
                </a:effectLst>
              </a:rPr>
              <a:t>Le sacrement apporte réconfort, fortifie et offre la grâce du pardon.</a:t>
            </a: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897061722"/>
      </p:ext>
    </p:extLst>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5A59F003-E00A-43F9-91DC-CC54E3B87466}"/>
              </a:ext>
              <a:ext uri="{C183D7F6-B498-43B3-948B-1728B52AA6E4}">
                <adec:decorative xmlns="" xmlns:a="http://schemas.openxmlformats.org/drawingml/2006/main" xmlns:r="http://schemas.openxmlformats.org/officeDocument/2006/relationships" xmlns:p="http://schemas.openxmlformats.org/presentationml/2006/main" xmlns:adec="http://schemas.microsoft.com/office/drawing/2017/decorative" xmlns:mv="urn:schemas-microsoft-com:mac:vml" xmlns:mc="http://schemas.openxmlformats.org/markup-compatibility/2006" val="1"/>
              </a:ext>
            </a:extLst>
          </p:cNvPr>
          <p:cNvSpPr>
            <a:spLocks noGrp="1" noRot="1" noChangeAspect="1" noMove="1" noResize="1" noEditPoints="1" noAdjustHandles="1" noChangeArrowheads="1" noChangeShapeType="1" noTextEdit="1"/>
          </p:cNvSpPr>
          <p:nvPr>
            <p:extLst>
              <p:ext uri="{386F3935-93C4-4BCD-93E2-E3B085C9AB24}">
                <p16:designElem xmlns="" xmlns:a="http://schemas.openxmlformats.org/drawingml/2006/main" xmlns:r="http://schemas.openxmlformats.org/officeDocument/2006/relationships" xmlns:p="http://schemas.openxmlformats.org/presentationml/2006/main" xmlns:p16="http://schemas.microsoft.com/office/powerpoint/2015/main" xmlns:mv="urn:schemas-microsoft-com:mac:vml" xmlns:mc="http://schemas.openxmlformats.org/markup-compatibility/2006"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age 2">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45D00D6B-FFAD-430F-8945-93EB49B5E1C4}"/>
              </a:ext>
            </a:extLst>
          </p:cNvPr>
          <p:cNvPicPr>
            <a:picLocks noChangeAspect="1"/>
          </p:cNvPicPr>
          <p:nvPr/>
        </p:nvPicPr>
        <p:blipFill rotWithShape="1">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18224" t="9091" r="1169"/>
          <a:stretch/>
        </p:blipFill>
        <p:spPr>
          <a:xfrm>
            <a:off x="20" y="10"/>
            <a:ext cx="9143980" cy="6857990"/>
          </a:xfrm>
          <a:prstGeom prst="rect">
            <a:avLst/>
          </a:prstGeom>
        </p:spPr>
      </p:pic>
      <p:sp>
        <p:nvSpPr>
          <p:cNvPr id="10" name="Rectangle 9">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D74A4382-E3AD-430A-9A1F-DFA3E0E77A7D}"/>
              </a:ext>
              <a:ext uri="{C183D7F6-B498-43B3-948B-1728B52AA6E4}">
                <adec:decorative xmlns="" xmlns:a="http://schemas.openxmlformats.org/drawingml/2006/main" xmlns:r="http://schemas.openxmlformats.org/officeDocument/2006/relationships" xmlns:p="http://schemas.openxmlformats.org/presentationml/2006/main" xmlns:adec="http://schemas.microsoft.com/office/drawing/2017/decorative" xmlns:mv="urn:schemas-microsoft-com:mac:vml" xmlns:mc="http://schemas.openxmlformats.org/markup-compatibility/2006" val="1"/>
              </a:ext>
            </a:extLst>
          </p:cNvPr>
          <p:cNvSpPr>
            <a:spLocks noGrp="1" noRot="1" noChangeAspect="1" noMove="1" noResize="1" noEditPoints="1" noAdjustHandles="1" noChangeArrowheads="1" noChangeShapeType="1" noTextEdit="1"/>
          </p:cNvSpPr>
          <p:nvPr>
            <p:extLst>
              <p:ext uri="{386F3935-93C4-4BCD-93E2-E3B085C9AB24}">
                <p16:designElem xmlns="" xmlns:a="http://schemas.openxmlformats.org/drawingml/2006/main" xmlns:r="http://schemas.openxmlformats.org/officeDocument/2006/relationships" xmlns:p="http://schemas.openxmlformats.org/presentationml/2006/main" xmlns:p16="http://schemas.microsoft.com/office/powerpoint/2015/main" xmlns:mv="urn:schemas-microsoft-com:mac:vml" xmlns:mc="http://schemas.openxmlformats.org/markup-compatibility/2006" val="1"/>
              </p:ext>
            </p:extLst>
          </p:nvPr>
        </p:nvSpPr>
        <p:spPr>
          <a:xfrm rot="16200000">
            <a:off x="2275867" y="-10136"/>
            <a:ext cx="4592270" cy="9144001"/>
          </a:xfrm>
          <a:prstGeom prst="rect">
            <a:avLst/>
          </a:prstGeom>
          <a:gradFill>
            <a:gsLst>
              <a:gs pos="35000">
                <a:schemeClr val="bg1">
                  <a:alpha val="46000"/>
                </a:schemeClr>
              </a:gs>
              <a:gs pos="21000">
                <a:schemeClr val="bg1">
                  <a:alpha val="30000"/>
                </a:schemeClr>
              </a:gs>
              <a:gs pos="0">
                <a:schemeClr val="bg1">
                  <a:alpha val="0"/>
                </a:schemeClr>
              </a:gs>
              <a:gs pos="100000">
                <a:schemeClr val="bg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re 1">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1A8BB258-1C93-43C4-9AB7-BE35F7C9FE05}"/>
              </a:ext>
            </a:extLst>
          </p:cNvPr>
          <p:cNvSpPr>
            <a:spLocks noGrp="1"/>
          </p:cNvSpPr>
          <p:nvPr>
            <p:ph type="title"/>
          </p:nvPr>
        </p:nvSpPr>
        <p:spPr>
          <a:xfrm>
            <a:off x="303414" y="3091928"/>
            <a:ext cx="6808922" cy="2387600"/>
          </a:xfrm>
        </p:spPr>
        <p:txBody>
          <a:bodyPr vert="horz" lIns="91440" tIns="45720" rIns="91440" bIns="45720" rtlCol="0" anchor="b">
            <a:normAutofit/>
          </a:bodyPr>
          <a:lstStyle/>
          <a:p>
            <a:r>
              <a:rPr lang="en-US" sz="5700" b="1" dirty="0"/>
              <a:t>Le </a:t>
            </a:r>
            <a:r>
              <a:rPr lang="en-US" sz="5700" b="1" dirty="0" err="1"/>
              <a:t>sacrement</a:t>
            </a:r>
            <a:r>
              <a:rPr lang="en-US" sz="5700" b="1" dirty="0"/>
              <a:t> </a:t>
            </a:r>
            <a:br>
              <a:rPr lang="en-US" sz="5700" b="1" dirty="0"/>
            </a:br>
            <a:r>
              <a:rPr lang="en-US" sz="5700" b="1" dirty="0"/>
              <a:t>du </a:t>
            </a:r>
            <a:r>
              <a:rPr lang="en-US" sz="5700" b="1" dirty="0" err="1"/>
              <a:t>mariage</a:t>
            </a:r>
            <a:endParaRPr lang="en-US" sz="5700" b="1" dirty="0"/>
          </a:p>
        </p:txBody>
      </p:sp>
      <p:sp>
        <p:nvSpPr>
          <p:cNvPr id="12" name="Rectangle: Rounded Corners 11">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79F40191-0F44-4FD1-82CC-ACB507C14BE6}"/>
              </a:ext>
              <a:ext uri="{C183D7F6-B498-43B3-948B-1728B52AA6E4}">
                <adec:decorative xmlns="" xmlns:a="http://schemas.openxmlformats.org/drawingml/2006/main" xmlns:r="http://schemas.openxmlformats.org/officeDocument/2006/relationships" xmlns:p="http://schemas.openxmlformats.org/presentationml/2006/main" xmlns:adec="http://schemas.microsoft.com/office/drawing/2017/decorative" xmlns:mv="urn:schemas-microsoft-com:mac:vml" xmlns:mc="http://schemas.openxmlformats.org/markup-compatibility/2006" val="1"/>
              </a:ext>
            </a:extLst>
          </p:cNvPr>
          <p:cNvSpPr>
            <a:spLocks noGrp="1" noRot="1" noChangeAspect="1" noMove="1" noResize="1" noEditPoints="1" noAdjustHandles="1" noChangeArrowheads="1" noChangeShapeType="1" noTextEdit="1"/>
          </p:cNvSpPr>
          <p:nvPr>
            <p:extLst>
              <p:ext uri="{386F3935-93C4-4BCD-93E2-E3B085C9AB24}">
                <p16:designElem xmlns="" xmlns:a="http://schemas.openxmlformats.org/drawingml/2006/main" xmlns:r="http://schemas.openxmlformats.org/officeDocument/2006/relationships" xmlns:p="http://schemas.openxmlformats.org/presentationml/2006/main" xmlns:p16="http://schemas.microsoft.com/office/powerpoint/2015/main" xmlns:mv="urn:schemas-microsoft-com:mac:vml" xmlns:mc="http://schemas.openxmlformats.org/markup-compatibility/2006" val="1"/>
              </p:ext>
            </p:extLst>
          </p:nvPr>
        </p:nvSpPr>
        <p:spPr>
          <a:xfrm>
            <a:off x="0" y="5575039"/>
            <a:ext cx="7339422"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010824585"/>
      </p:ext>
    </p:extLst>
  </p:cSld>
  <p:clrMapOvr>
    <a:overrideClrMapping bg1="dk1" tx1="lt1" bg2="dk2" tx2="lt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5A59F003-E00A-43F9-91DC-CC54E3B87466}"/>
              </a:ext>
              <a:ext uri="{C183D7F6-B498-43B3-948B-1728B52AA6E4}">
                <adec:decorative xmlns="" xmlns:a="http://schemas.openxmlformats.org/drawingml/2006/main" xmlns:r="http://schemas.openxmlformats.org/officeDocument/2006/relationships" xmlns:p="http://schemas.openxmlformats.org/presentationml/2006/main" xmlns:adec="http://schemas.microsoft.com/office/drawing/2017/decorative" xmlns:mv="urn:schemas-microsoft-com:mac:vml" xmlns:mc="http://schemas.openxmlformats.org/markup-compatibility/2006" val="1"/>
              </a:ext>
            </a:extLst>
          </p:cNvPr>
          <p:cNvSpPr>
            <a:spLocks noGrp="1" noRot="1" noChangeAspect="1" noMove="1" noResize="1" noEditPoints="1" noAdjustHandles="1" noChangeArrowheads="1" noChangeShapeType="1" noTextEdit="1"/>
          </p:cNvSpPr>
          <p:nvPr>
            <p:extLst>
              <p:ext uri="{386F3935-93C4-4BCD-93E2-E3B085C9AB24}">
                <p16:designElem xmlns="" xmlns:a="http://schemas.openxmlformats.org/drawingml/2006/main" xmlns:r="http://schemas.openxmlformats.org/officeDocument/2006/relationships" xmlns:p="http://schemas.openxmlformats.org/presentationml/2006/main" xmlns:p16="http://schemas.microsoft.com/office/powerpoint/2015/main" xmlns:mv="urn:schemas-microsoft-com:mac:vml" xmlns:mc="http://schemas.openxmlformats.org/markup-compatibility/2006"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age 2">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45D00D6B-FFAD-430F-8945-93EB49B5E1C4}"/>
              </a:ext>
            </a:extLst>
          </p:cNvPr>
          <p:cNvPicPr>
            <a:picLocks noChangeAspect="1"/>
          </p:cNvPicPr>
          <p:nvPr/>
        </p:nvPicPr>
        <p:blipFill rotWithShape="1">
          <a:blip r:embed="rId3">
            <a:alphaModFix/>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18224" t="20292" r="1169" b="12885"/>
          <a:stretch/>
        </p:blipFill>
        <p:spPr>
          <a:xfrm>
            <a:off x="406269" y="2596413"/>
            <a:ext cx="5262622" cy="2771264"/>
          </a:xfrm>
          <a:prstGeom prst="rect">
            <a:avLst/>
          </a:prstGeom>
        </p:spPr>
      </p:pic>
      <p:sp>
        <p:nvSpPr>
          <p:cNvPr id="10" name="Rectangle 9">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D74A4382-E3AD-430A-9A1F-DFA3E0E77A7D}"/>
              </a:ext>
              <a:ext uri="{C183D7F6-B498-43B3-948B-1728B52AA6E4}">
                <adec:decorative xmlns="" xmlns:a="http://schemas.openxmlformats.org/drawingml/2006/main" xmlns:r="http://schemas.openxmlformats.org/officeDocument/2006/relationships" xmlns:p="http://schemas.openxmlformats.org/presentationml/2006/main" xmlns:adec="http://schemas.microsoft.com/office/drawing/2017/decorative" xmlns:mv="urn:schemas-microsoft-com:mac:vml" xmlns:mc="http://schemas.openxmlformats.org/markup-compatibility/2006" val="1"/>
              </a:ext>
            </a:extLst>
          </p:cNvPr>
          <p:cNvSpPr>
            <a:spLocks noGrp="1" noRot="1" noChangeAspect="1" noMove="1" noResize="1" noEditPoints="1" noAdjustHandles="1" noChangeArrowheads="1" noChangeShapeType="1" noTextEdit="1"/>
          </p:cNvSpPr>
          <p:nvPr>
            <p:extLst>
              <p:ext uri="{386F3935-93C4-4BCD-93E2-E3B085C9AB24}">
                <p16:designElem xmlns="" xmlns:a="http://schemas.openxmlformats.org/drawingml/2006/main" xmlns:r="http://schemas.openxmlformats.org/officeDocument/2006/relationships" xmlns:p="http://schemas.openxmlformats.org/presentationml/2006/main" xmlns:p16="http://schemas.microsoft.com/office/powerpoint/2015/main" xmlns:mv="urn:schemas-microsoft-com:mac:vml" xmlns:mc="http://schemas.openxmlformats.org/markup-compatibility/2006" val="1"/>
              </p:ext>
            </p:extLst>
          </p:nvPr>
        </p:nvSpPr>
        <p:spPr>
          <a:xfrm rot="16200000">
            <a:off x="2275867" y="-10136"/>
            <a:ext cx="4592270" cy="9144001"/>
          </a:xfrm>
          <a:prstGeom prst="rect">
            <a:avLst/>
          </a:prstGeom>
          <a:gradFill>
            <a:gsLst>
              <a:gs pos="35000">
                <a:schemeClr val="bg1">
                  <a:alpha val="46000"/>
                </a:schemeClr>
              </a:gs>
              <a:gs pos="21000">
                <a:schemeClr val="bg1">
                  <a:alpha val="30000"/>
                </a:schemeClr>
              </a:gs>
              <a:gs pos="0">
                <a:schemeClr val="bg1">
                  <a:alpha val="0"/>
                </a:schemeClr>
              </a:gs>
              <a:gs pos="100000">
                <a:schemeClr val="bg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Rounded Corners 11">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79F40191-0F44-4FD1-82CC-ACB507C14BE6}"/>
              </a:ext>
              <a:ext uri="{C183D7F6-B498-43B3-948B-1728B52AA6E4}">
                <adec:decorative xmlns="" xmlns:a="http://schemas.openxmlformats.org/drawingml/2006/main" xmlns:r="http://schemas.openxmlformats.org/officeDocument/2006/relationships" xmlns:p="http://schemas.openxmlformats.org/presentationml/2006/main" xmlns:adec="http://schemas.microsoft.com/office/drawing/2017/decorative" xmlns:mv="urn:schemas-microsoft-com:mac:vml" xmlns:mc="http://schemas.openxmlformats.org/markup-compatibility/2006" val="1"/>
              </a:ext>
            </a:extLst>
          </p:cNvPr>
          <p:cNvSpPr>
            <a:spLocks noGrp="1" noRot="1" noChangeAspect="1" noMove="1" noResize="1" noEditPoints="1" noAdjustHandles="1" noChangeArrowheads="1" noChangeShapeType="1" noTextEdit="1"/>
          </p:cNvSpPr>
          <p:nvPr>
            <p:extLst>
              <p:ext uri="{386F3935-93C4-4BCD-93E2-E3B085C9AB24}">
                <p16:designElem xmlns="" xmlns:a="http://schemas.openxmlformats.org/drawingml/2006/main" xmlns:r="http://schemas.openxmlformats.org/officeDocument/2006/relationships" xmlns:p="http://schemas.openxmlformats.org/presentationml/2006/main" xmlns:p16="http://schemas.microsoft.com/office/powerpoint/2015/main" xmlns:mv="urn:schemas-microsoft-com:mac:vml" xmlns:mc="http://schemas.openxmlformats.org/markup-compatibility/2006" val="1"/>
              </p:ext>
            </p:extLst>
          </p:nvPr>
        </p:nvSpPr>
        <p:spPr>
          <a:xfrm>
            <a:off x="0" y="5575039"/>
            <a:ext cx="7339422"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E0785398-2177-4BB3-9A1F-81F7DFFA86FB}"/>
              </a:ext>
            </a:extLst>
          </p:cNvPr>
          <p:cNvSpPr/>
          <p:nvPr/>
        </p:nvSpPr>
        <p:spPr>
          <a:xfrm>
            <a:off x="6075160" y="2074468"/>
            <a:ext cx="2662571" cy="3293209"/>
          </a:xfrm>
          <a:prstGeom prst="rect">
            <a:avLst/>
          </a:prstGeom>
          <a:solidFill>
            <a:srgbClr val="A6A6A6">
              <a:alpha val="30196"/>
            </a:srgbClr>
          </a:solidFill>
        </p:spPr>
        <p:txBody>
          <a:bodyPr wrap="square" lIns="91440" tIns="45720" rIns="91440" bIns="45720">
            <a:spAutoFit/>
          </a:bodyPr>
          <a:lstStyle/>
          <a:p>
            <a:pPr algn="ctr"/>
            <a:r>
              <a:rPr lang="fr-FR" sz="2600" b="0" cap="none" spc="0" dirty="0">
                <a:ln w="0"/>
                <a:solidFill>
                  <a:srgbClr val="ED7D31"/>
                </a:solidFill>
                <a:effectLst>
                  <a:outerShdw blurRad="38100" dist="19050" dir="2700000" algn="tl" rotWithShape="0">
                    <a:schemeClr val="dk1">
                      <a:alpha val="40000"/>
                    </a:schemeClr>
                  </a:outerShdw>
                </a:effectLst>
              </a:rPr>
              <a:t>L’échange des alliances est un rituel qui rappelle cet amour qui unit le couple qui prend sa source dans l’amour même de Dieu.</a:t>
            </a:r>
          </a:p>
        </p:txBody>
      </p:sp>
      <p:pic>
        <p:nvPicPr>
          <p:cNvPr id="5" name="Image 4" descr="Une image contenant alimentation, table&#10;&#10;Description générée automatiquement">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86D9AAD0-FAEE-4CC3-BC5C-3C8FBE486CCD}"/>
              </a:ext>
            </a:extLst>
          </p:cNvPr>
          <p:cNvPicPr>
            <a:picLocks noChangeAspect="1"/>
          </p:cNvPicPr>
          <p:nvPr/>
        </p:nvPicPr>
        <p:blipFill rotWithShape="1">
          <a:blip r:embed="rId4">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23307" t="26054" r="26237" b="26081"/>
          <a:stretch/>
        </p:blipFill>
        <p:spPr>
          <a:xfrm>
            <a:off x="6075160" y="144799"/>
            <a:ext cx="2662570" cy="1683885"/>
          </a:xfrm>
          <a:prstGeom prst="rect">
            <a:avLst/>
          </a:prstGeom>
        </p:spPr>
      </p:pic>
      <p:sp>
        <p:nvSpPr>
          <p:cNvPr id="11" name="ZoneTexte 10">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D96A9DEB-3651-41B2-B690-0E2756B7843E}"/>
              </a:ext>
            </a:extLst>
          </p:cNvPr>
          <p:cNvSpPr txBox="1"/>
          <p:nvPr/>
        </p:nvSpPr>
        <p:spPr>
          <a:xfrm>
            <a:off x="406268" y="174822"/>
            <a:ext cx="5262622" cy="2246769"/>
          </a:xfrm>
          <a:prstGeom prst="rect">
            <a:avLst/>
          </a:prstGeom>
          <a:noFill/>
        </p:spPr>
        <p:txBody>
          <a:bodyPr wrap="square">
            <a:spAutoFit/>
          </a:bodyPr>
          <a:lstStyle/>
          <a:p>
            <a:pPr algn="ctr"/>
            <a:r>
              <a:rPr lang="fr-FR" sz="2800" b="1" i="0" dirty="0">
                <a:effectLst/>
                <a:latin typeface="Bradley Hand ITC" panose="03070402050302030203" pitchFamily="66" charset="0"/>
              </a:rPr>
              <a:t>Aimer ce n’est point nous regarder l’un l’autre mais regarder ensemble dans la même direction.  </a:t>
            </a:r>
          </a:p>
          <a:p>
            <a:pPr algn="ctr"/>
            <a:r>
              <a:rPr lang="fr-FR" sz="2400" b="0" i="0" dirty="0">
                <a:effectLst/>
                <a:latin typeface="Bradley Hand ITC" panose="03070402050302030203" pitchFamily="66" charset="0"/>
              </a:rPr>
              <a:t>Antoine de Saint-Exupéry</a:t>
            </a:r>
            <a:r>
              <a:rPr lang="fr-FR" b="0" i="0" dirty="0">
                <a:effectLst/>
                <a:latin typeface="Open Sans"/>
              </a:rPr>
              <a:t>.</a:t>
            </a:r>
          </a:p>
        </p:txBody>
      </p:sp>
      <p:sp>
        <p:nvSpPr>
          <p:cNvPr id="13" name="Titre 1">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E566F98E-73C2-43CF-A2D2-990EE15C16B3}"/>
              </a:ext>
            </a:extLst>
          </p:cNvPr>
          <p:cNvSpPr txBox="1">
            <a:spLocks/>
          </p:cNvSpPr>
          <p:nvPr/>
        </p:nvSpPr>
        <p:spPr>
          <a:xfrm>
            <a:off x="303414" y="3091928"/>
            <a:ext cx="6808922" cy="238760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700" b="1"/>
              <a:t>Le sacrement </a:t>
            </a:r>
            <a:br>
              <a:rPr lang="en-US" sz="5700" b="1"/>
            </a:br>
            <a:r>
              <a:rPr lang="en-US" sz="5700" b="1"/>
              <a:t>du mariage</a:t>
            </a:r>
            <a:endParaRPr lang="en-US" sz="5700" b="1"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588060536"/>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5A59F003-E00A-43F9-91DC-CC54E3B87466}"/>
              </a:ext>
              <a:ext uri="{C183D7F6-B498-43B3-948B-1728B52AA6E4}">
                <adec:decorative xmlns="" xmlns:a="http://schemas.openxmlformats.org/drawingml/2006/main" xmlns:r="http://schemas.openxmlformats.org/officeDocument/2006/relationships" xmlns:p="http://schemas.openxmlformats.org/presentationml/2006/main" xmlns:adec="http://schemas.microsoft.com/office/drawing/2017/decorative" xmlns:mv="urn:schemas-microsoft-com:mac:vml" xmlns:mc="http://schemas.openxmlformats.org/markup-compatibility/2006" val="1"/>
              </a:ext>
            </a:extLst>
          </p:cNvPr>
          <p:cNvSpPr>
            <a:spLocks noGrp="1" noRot="1" noChangeAspect="1" noMove="1" noResize="1" noEditPoints="1" noAdjustHandles="1" noChangeArrowheads="1" noChangeShapeType="1" noTextEdit="1"/>
          </p:cNvSpPr>
          <p:nvPr>
            <p:extLst>
              <p:ext uri="{386F3935-93C4-4BCD-93E2-E3B085C9AB24}">
                <p16:designElem xmlns="" xmlns:a="http://schemas.openxmlformats.org/drawingml/2006/main" xmlns:r="http://schemas.openxmlformats.org/officeDocument/2006/relationships" xmlns:p="http://schemas.openxmlformats.org/presentationml/2006/main" xmlns:p16="http://schemas.microsoft.com/office/powerpoint/2015/main" xmlns:mv="urn:schemas-microsoft-com:mac:vml" xmlns:mc="http://schemas.openxmlformats.org/markup-compatibility/2006"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age 2">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45D00D6B-FFAD-430F-8945-93EB49B5E1C4}"/>
              </a:ext>
            </a:extLst>
          </p:cNvPr>
          <p:cNvPicPr>
            <a:picLocks noChangeAspect="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p:blipFill>
        <p:spPr>
          <a:xfrm>
            <a:off x="-3" y="218157"/>
            <a:ext cx="9143980" cy="5138726"/>
          </a:xfrm>
          <a:prstGeom prst="rect">
            <a:avLst/>
          </a:prstGeom>
        </p:spPr>
      </p:pic>
      <p:sp>
        <p:nvSpPr>
          <p:cNvPr id="10" name="Rectangle 9">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D74A4382-E3AD-430A-9A1F-DFA3E0E77A7D}"/>
              </a:ext>
              <a:ext uri="{C183D7F6-B498-43B3-948B-1728B52AA6E4}">
                <adec:decorative xmlns="" xmlns:a="http://schemas.openxmlformats.org/drawingml/2006/main" xmlns:r="http://schemas.openxmlformats.org/officeDocument/2006/relationships" xmlns:p="http://schemas.openxmlformats.org/presentationml/2006/main" xmlns:adec="http://schemas.microsoft.com/office/drawing/2017/decorative" xmlns:mv="urn:schemas-microsoft-com:mac:vml" xmlns:mc="http://schemas.openxmlformats.org/markup-compatibility/2006" val="1"/>
              </a:ext>
            </a:extLst>
          </p:cNvPr>
          <p:cNvSpPr>
            <a:spLocks noGrp="1" noRot="1" noChangeAspect="1" noMove="1" noResize="1" noEditPoints="1" noAdjustHandles="1" noChangeArrowheads="1" noChangeShapeType="1" noTextEdit="1"/>
          </p:cNvSpPr>
          <p:nvPr>
            <p:extLst>
              <p:ext uri="{386F3935-93C4-4BCD-93E2-E3B085C9AB24}">
                <p16:designElem xmlns="" xmlns:a="http://schemas.openxmlformats.org/drawingml/2006/main" xmlns:r="http://schemas.openxmlformats.org/officeDocument/2006/relationships" xmlns:p="http://schemas.openxmlformats.org/presentationml/2006/main" xmlns:p16="http://schemas.microsoft.com/office/powerpoint/2015/main" xmlns:mv="urn:schemas-microsoft-com:mac:vml" xmlns:mc="http://schemas.openxmlformats.org/markup-compatibility/2006" val="1"/>
              </p:ext>
            </p:extLst>
          </p:nvPr>
        </p:nvSpPr>
        <p:spPr>
          <a:xfrm rot="16200000">
            <a:off x="2275867" y="-10136"/>
            <a:ext cx="4592270" cy="9144001"/>
          </a:xfrm>
          <a:prstGeom prst="rect">
            <a:avLst/>
          </a:prstGeom>
          <a:gradFill>
            <a:gsLst>
              <a:gs pos="35000">
                <a:schemeClr val="bg1">
                  <a:alpha val="46000"/>
                </a:schemeClr>
              </a:gs>
              <a:gs pos="21000">
                <a:schemeClr val="bg1">
                  <a:alpha val="30000"/>
                </a:schemeClr>
              </a:gs>
              <a:gs pos="0">
                <a:schemeClr val="bg1">
                  <a:alpha val="0"/>
                </a:schemeClr>
              </a:gs>
              <a:gs pos="100000">
                <a:schemeClr val="bg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re 1">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1A8BB258-1C93-43C4-9AB7-BE35F7C9FE05}"/>
              </a:ext>
            </a:extLst>
          </p:cNvPr>
          <p:cNvSpPr>
            <a:spLocks noGrp="1"/>
          </p:cNvSpPr>
          <p:nvPr>
            <p:ph type="title"/>
          </p:nvPr>
        </p:nvSpPr>
        <p:spPr>
          <a:xfrm>
            <a:off x="303414" y="3091928"/>
            <a:ext cx="6808922" cy="2387600"/>
          </a:xfrm>
        </p:spPr>
        <p:txBody>
          <a:bodyPr vert="horz" lIns="91440" tIns="45720" rIns="91440" bIns="45720" rtlCol="0" anchor="b">
            <a:normAutofit/>
          </a:bodyPr>
          <a:lstStyle/>
          <a:p>
            <a:r>
              <a:rPr lang="en-US" sz="5700" b="1" dirty="0"/>
              <a:t>Le </a:t>
            </a:r>
            <a:r>
              <a:rPr lang="en-US" sz="5700" b="1" dirty="0" err="1"/>
              <a:t>sacrement</a:t>
            </a:r>
            <a:r>
              <a:rPr lang="en-US" sz="5700" b="1" dirty="0"/>
              <a:t> </a:t>
            </a:r>
            <a:br>
              <a:rPr lang="en-US" sz="5700" b="1" dirty="0"/>
            </a:br>
            <a:r>
              <a:rPr lang="en-US" sz="5700" b="1" dirty="0"/>
              <a:t>de </a:t>
            </a:r>
            <a:r>
              <a:rPr lang="en-US" sz="5700" b="1" dirty="0" err="1"/>
              <a:t>l’ordre</a:t>
            </a:r>
            <a:endParaRPr lang="en-US" sz="5700" b="1" dirty="0"/>
          </a:p>
        </p:txBody>
      </p:sp>
      <p:sp>
        <p:nvSpPr>
          <p:cNvPr id="12" name="Rectangle: Rounded Corners 11">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79F40191-0F44-4FD1-82CC-ACB507C14BE6}"/>
              </a:ext>
              <a:ext uri="{C183D7F6-B498-43B3-948B-1728B52AA6E4}">
                <adec:decorative xmlns="" xmlns:a="http://schemas.openxmlformats.org/drawingml/2006/main" xmlns:r="http://schemas.openxmlformats.org/officeDocument/2006/relationships" xmlns:p="http://schemas.openxmlformats.org/presentationml/2006/main" xmlns:adec="http://schemas.microsoft.com/office/drawing/2017/decorative" xmlns:mv="urn:schemas-microsoft-com:mac:vml" xmlns:mc="http://schemas.openxmlformats.org/markup-compatibility/2006" val="1"/>
              </a:ext>
            </a:extLst>
          </p:cNvPr>
          <p:cNvSpPr>
            <a:spLocks noGrp="1" noRot="1" noChangeAspect="1" noMove="1" noResize="1" noEditPoints="1" noAdjustHandles="1" noChangeArrowheads="1" noChangeShapeType="1" noTextEdit="1"/>
          </p:cNvSpPr>
          <p:nvPr>
            <p:extLst>
              <p:ext uri="{386F3935-93C4-4BCD-93E2-E3B085C9AB24}">
                <p16:designElem xmlns="" xmlns:a="http://schemas.openxmlformats.org/drawingml/2006/main" xmlns:r="http://schemas.openxmlformats.org/officeDocument/2006/relationships" xmlns:p="http://schemas.openxmlformats.org/presentationml/2006/main" xmlns:p16="http://schemas.microsoft.com/office/powerpoint/2015/main" xmlns:mv="urn:schemas-microsoft-com:mac:vml" xmlns:mc="http://schemas.openxmlformats.org/markup-compatibility/2006" val="1"/>
              </p:ext>
            </p:extLst>
          </p:nvPr>
        </p:nvSpPr>
        <p:spPr>
          <a:xfrm>
            <a:off x="0" y="5575039"/>
            <a:ext cx="7339422"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974541119"/>
      </p:ext>
    </p:extLst>
  </p:cSld>
  <p:clrMapOvr>
    <a:overrideClrMapping bg1="dk1" tx1="lt1" bg2="dk2" tx2="lt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5A59F003-E00A-43F9-91DC-CC54E3B87466}"/>
              </a:ext>
              <a:ext uri="{C183D7F6-B498-43B3-948B-1728B52AA6E4}">
                <adec:decorative xmlns="" xmlns:a="http://schemas.openxmlformats.org/drawingml/2006/main" xmlns:r="http://schemas.openxmlformats.org/officeDocument/2006/relationships" xmlns:p="http://schemas.openxmlformats.org/presentationml/2006/main" xmlns:adec="http://schemas.microsoft.com/office/drawing/2017/decorative" xmlns:mv="urn:schemas-microsoft-com:mac:vml" xmlns:mc="http://schemas.openxmlformats.org/markup-compatibility/2006" val="1"/>
              </a:ext>
            </a:extLst>
          </p:cNvPr>
          <p:cNvSpPr>
            <a:spLocks noGrp="1" noRot="1" noChangeAspect="1" noMove="1" noResize="1" noEditPoints="1" noAdjustHandles="1" noChangeArrowheads="1" noChangeShapeType="1" noTextEdit="1"/>
          </p:cNvSpPr>
          <p:nvPr>
            <p:extLst>
              <p:ext uri="{386F3935-93C4-4BCD-93E2-E3B085C9AB24}">
                <p16:designElem xmlns="" xmlns:a="http://schemas.openxmlformats.org/drawingml/2006/main" xmlns:r="http://schemas.openxmlformats.org/officeDocument/2006/relationships" xmlns:p="http://schemas.openxmlformats.org/presentationml/2006/main" xmlns:p16="http://schemas.microsoft.com/office/powerpoint/2015/main" xmlns:mv="urn:schemas-microsoft-com:mac:vml" xmlns:mc="http://schemas.openxmlformats.org/markup-compatibility/2006"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age 2">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45D00D6B-FFAD-430F-8945-93EB49B5E1C4}"/>
              </a:ext>
            </a:extLst>
          </p:cNvPr>
          <p:cNvPicPr>
            <a:picLocks noChangeAspect="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p:blipFill>
        <p:spPr>
          <a:xfrm>
            <a:off x="304067" y="2187865"/>
            <a:ext cx="4656538" cy="2616877"/>
          </a:xfrm>
          <a:prstGeom prst="rect">
            <a:avLst/>
          </a:prstGeom>
        </p:spPr>
      </p:pic>
      <p:sp>
        <p:nvSpPr>
          <p:cNvPr id="10" name="Rectangle 9">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D74A4382-E3AD-430A-9A1F-DFA3E0E77A7D}"/>
              </a:ext>
              <a:ext uri="{C183D7F6-B498-43B3-948B-1728B52AA6E4}">
                <adec:decorative xmlns="" xmlns:a="http://schemas.openxmlformats.org/drawingml/2006/main" xmlns:r="http://schemas.openxmlformats.org/officeDocument/2006/relationships" xmlns:p="http://schemas.openxmlformats.org/presentationml/2006/main" xmlns:adec="http://schemas.microsoft.com/office/drawing/2017/decorative" xmlns:mv="urn:schemas-microsoft-com:mac:vml" xmlns:mc="http://schemas.openxmlformats.org/markup-compatibility/2006" val="1"/>
              </a:ext>
            </a:extLst>
          </p:cNvPr>
          <p:cNvSpPr>
            <a:spLocks noGrp="1" noRot="1" noChangeAspect="1" noMove="1" noResize="1" noEditPoints="1" noAdjustHandles="1" noChangeArrowheads="1" noChangeShapeType="1" noTextEdit="1"/>
          </p:cNvSpPr>
          <p:nvPr>
            <p:extLst>
              <p:ext uri="{386F3935-93C4-4BCD-93E2-E3B085C9AB24}">
                <p16:designElem xmlns="" xmlns:a="http://schemas.openxmlformats.org/drawingml/2006/main" xmlns:r="http://schemas.openxmlformats.org/officeDocument/2006/relationships" xmlns:p="http://schemas.openxmlformats.org/presentationml/2006/main" xmlns:p16="http://schemas.microsoft.com/office/powerpoint/2015/main" xmlns:mv="urn:schemas-microsoft-com:mac:vml" xmlns:mc="http://schemas.openxmlformats.org/markup-compatibility/2006" val="1"/>
              </p:ext>
            </p:extLst>
          </p:nvPr>
        </p:nvSpPr>
        <p:spPr>
          <a:xfrm rot="16200000">
            <a:off x="2275867" y="-10136"/>
            <a:ext cx="4592270" cy="9144001"/>
          </a:xfrm>
          <a:prstGeom prst="rect">
            <a:avLst/>
          </a:prstGeom>
          <a:gradFill>
            <a:gsLst>
              <a:gs pos="35000">
                <a:schemeClr val="bg1">
                  <a:alpha val="46000"/>
                </a:schemeClr>
              </a:gs>
              <a:gs pos="21000">
                <a:schemeClr val="bg1">
                  <a:alpha val="30000"/>
                </a:schemeClr>
              </a:gs>
              <a:gs pos="0">
                <a:schemeClr val="bg1">
                  <a:alpha val="0"/>
                </a:schemeClr>
              </a:gs>
              <a:gs pos="100000">
                <a:schemeClr val="bg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re 1">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1A8BB258-1C93-43C4-9AB7-BE35F7C9FE05}"/>
              </a:ext>
            </a:extLst>
          </p:cNvPr>
          <p:cNvSpPr>
            <a:spLocks noGrp="1"/>
          </p:cNvSpPr>
          <p:nvPr>
            <p:ph type="title"/>
          </p:nvPr>
        </p:nvSpPr>
        <p:spPr>
          <a:xfrm>
            <a:off x="303414" y="3091928"/>
            <a:ext cx="6808922" cy="2387600"/>
          </a:xfrm>
        </p:spPr>
        <p:txBody>
          <a:bodyPr vert="horz" lIns="91440" tIns="45720" rIns="91440" bIns="45720" rtlCol="0" anchor="b">
            <a:normAutofit/>
          </a:bodyPr>
          <a:lstStyle/>
          <a:p>
            <a:r>
              <a:rPr lang="en-US" sz="5700" b="1" dirty="0"/>
              <a:t>Le </a:t>
            </a:r>
            <a:r>
              <a:rPr lang="en-US" sz="5700" b="1" dirty="0" err="1"/>
              <a:t>sacrement</a:t>
            </a:r>
            <a:r>
              <a:rPr lang="en-US" sz="5700" b="1" dirty="0"/>
              <a:t> </a:t>
            </a:r>
            <a:br>
              <a:rPr lang="en-US" sz="5700" b="1" dirty="0"/>
            </a:br>
            <a:r>
              <a:rPr lang="en-US" sz="5700" b="1" dirty="0"/>
              <a:t>de </a:t>
            </a:r>
            <a:r>
              <a:rPr lang="en-US" sz="5700" b="1" dirty="0" err="1"/>
              <a:t>l’ordre</a:t>
            </a:r>
            <a:endParaRPr lang="en-US" sz="5700" b="1" dirty="0"/>
          </a:p>
        </p:txBody>
      </p:sp>
      <p:sp>
        <p:nvSpPr>
          <p:cNvPr id="12" name="Rectangle: Rounded Corners 11">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79F40191-0F44-4FD1-82CC-ACB507C14BE6}"/>
              </a:ext>
              <a:ext uri="{C183D7F6-B498-43B3-948B-1728B52AA6E4}">
                <adec:decorative xmlns="" xmlns:a="http://schemas.openxmlformats.org/drawingml/2006/main" xmlns:r="http://schemas.openxmlformats.org/officeDocument/2006/relationships" xmlns:p="http://schemas.openxmlformats.org/presentationml/2006/main" xmlns:adec="http://schemas.microsoft.com/office/drawing/2017/decorative" xmlns:mv="urn:schemas-microsoft-com:mac:vml" xmlns:mc="http://schemas.openxmlformats.org/markup-compatibility/2006" val="1"/>
              </a:ext>
            </a:extLst>
          </p:cNvPr>
          <p:cNvSpPr>
            <a:spLocks noGrp="1" noRot="1" noChangeAspect="1" noMove="1" noResize="1" noEditPoints="1" noAdjustHandles="1" noChangeArrowheads="1" noChangeShapeType="1" noTextEdit="1"/>
          </p:cNvSpPr>
          <p:nvPr>
            <p:extLst>
              <p:ext uri="{386F3935-93C4-4BCD-93E2-E3B085C9AB24}">
                <p16:designElem xmlns="" xmlns:a="http://schemas.openxmlformats.org/drawingml/2006/main" xmlns:r="http://schemas.openxmlformats.org/officeDocument/2006/relationships" xmlns:p="http://schemas.openxmlformats.org/presentationml/2006/main" xmlns:p16="http://schemas.microsoft.com/office/powerpoint/2015/main" xmlns:mv="urn:schemas-microsoft-com:mac:vml" xmlns:mc="http://schemas.openxmlformats.org/markup-compatibility/2006" val="1"/>
              </p:ext>
            </p:extLst>
          </p:nvPr>
        </p:nvSpPr>
        <p:spPr>
          <a:xfrm>
            <a:off x="0" y="5575039"/>
            <a:ext cx="7339422"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E0785398-2177-4BB3-9A1F-81F7DFFA86FB}"/>
              </a:ext>
            </a:extLst>
          </p:cNvPr>
          <p:cNvSpPr/>
          <p:nvPr/>
        </p:nvSpPr>
        <p:spPr>
          <a:xfrm>
            <a:off x="353075" y="231192"/>
            <a:ext cx="8437850" cy="1692771"/>
          </a:xfrm>
          <a:prstGeom prst="rect">
            <a:avLst/>
          </a:prstGeom>
          <a:solidFill>
            <a:srgbClr val="A6A6A6">
              <a:alpha val="40000"/>
            </a:srgbClr>
          </a:solidFill>
        </p:spPr>
        <p:txBody>
          <a:bodyPr wrap="square" lIns="91440" tIns="45720" rIns="91440" bIns="45720">
            <a:spAutoFit/>
          </a:bodyPr>
          <a:lstStyle/>
          <a:p>
            <a:pPr algn="ctr"/>
            <a:r>
              <a:rPr lang="fr-FR" sz="2600" b="0" cap="none" spc="0" dirty="0">
                <a:ln w="0"/>
                <a:solidFill>
                  <a:srgbClr val="ED7D31"/>
                </a:solidFill>
                <a:effectLst>
                  <a:outerShdw blurRad="38100" dist="19050" dir="2700000" algn="tl" rotWithShape="0">
                    <a:schemeClr val="dk1">
                      <a:alpha val="40000"/>
                    </a:schemeClr>
                  </a:outerShdw>
                </a:effectLst>
              </a:rPr>
              <a:t>Par son ordination, le ministre a la responsabilité d’accompagner une communauté de disciples du Christ. </a:t>
            </a:r>
          </a:p>
          <a:p>
            <a:pPr algn="ctr"/>
            <a:r>
              <a:rPr lang="fr-FR" sz="2600" b="0" cap="none" spc="0" dirty="0">
                <a:ln w="0"/>
                <a:solidFill>
                  <a:srgbClr val="ED7D31"/>
                </a:solidFill>
                <a:effectLst>
                  <a:outerShdw blurRad="38100" dist="19050" dir="2700000" algn="tl" rotWithShape="0">
                    <a:schemeClr val="dk1">
                      <a:alpha val="40000"/>
                    </a:schemeClr>
                  </a:outerShdw>
                </a:effectLst>
              </a:rPr>
              <a:t>Il guide celle-ci dans les différentes manières de vivre </a:t>
            </a:r>
          </a:p>
          <a:p>
            <a:pPr algn="ctr"/>
            <a:r>
              <a:rPr lang="fr-FR" sz="2600" b="0" cap="none" spc="0" dirty="0">
                <a:ln w="0"/>
                <a:solidFill>
                  <a:srgbClr val="ED7D31"/>
                </a:solidFill>
                <a:effectLst>
                  <a:outerShdw blurRad="38100" dist="19050" dir="2700000" algn="tl" rotWithShape="0">
                    <a:schemeClr val="dk1">
                      <a:alpha val="40000"/>
                    </a:schemeClr>
                  </a:outerShdw>
                </a:effectLst>
              </a:rPr>
              <a:t>la mission que le Seigneur confie à chaque </a:t>
            </a:r>
            <a:r>
              <a:rPr lang="fr-FR" sz="2600" b="0" cap="none" spc="0" dirty="0" err="1">
                <a:ln w="0"/>
                <a:solidFill>
                  <a:srgbClr val="ED7D31"/>
                </a:solidFill>
                <a:effectLst>
                  <a:outerShdw blurRad="38100" dist="19050" dir="2700000" algn="tl" rotWithShape="0">
                    <a:schemeClr val="dk1">
                      <a:alpha val="40000"/>
                    </a:schemeClr>
                  </a:outerShdw>
                </a:effectLst>
              </a:rPr>
              <a:t>baptisé.e</a:t>
            </a:r>
            <a:r>
              <a:rPr lang="fr-FR" sz="2600" b="0" cap="none" spc="0" dirty="0">
                <a:ln w="0"/>
                <a:solidFill>
                  <a:srgbClr val="ED7D31"/>
                </a:solidFill>
                <a:effectLst>
                  <a:outerShdw blurRad="38100" dist="19050" dir="2700000" algn="tl" rotWithShape="0">
                    <a:schemeClr val="dk1">
                      <a:alpha val="40000"/>
                    </a:schemeClr>
                  </a:outerShdw>
                </a:effectLst>
              </a:rPr>
              <a:t>.</a:t>
            </a:r>
          </a:p>
        </p:txBody>
      </p:sp>
      <p:pic>
        <p:nvPicPr>
          <p:cNvPr id="4" name="Image 3">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17F09593-3ECF-4D9F-945E-23B409C89B18}"/>
              </a:ext>
            </a:extLst>
          </p:cNvPr>
          <p:cNvPicPr>
            <a:picLocks noChangeAspect="1"/>
          </p:cNvPicPr>
          <p:nvPr/>
        </p:nvPicPr>
        <p:blipFill>
          <a:blip r:embed="rId4"/>
          <a:stretch>
            <a:fillRect/>
          </a:stretch>
        </p:blipFill>
        <p:spPr>
          <a:xfrm>
            <a:off x="6057900" y="2313285"/>
            <a:ext cx="2733025" cy="4336256"/>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912170821"/>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ED7D3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1A8BB258-1C93-43C4-9AB7-BE35F7C9FE05}"/>
              </a:ext>
            </a:extLst>
          </p:cNvPr>
          <p:cNvSpPr>
            <a:spLocks noGrp="1"/>
          </p:cNvSpPr>
          <p:nvPr>
            <p:ph type="title"/>
          </p:nvPr>
        </p:nvSpPr>
        <p:spPr>
          <a:xfrm>
            <a:off x="3901965" y="4665605"/>
            <a:ext cx="4979105" cy="1292433"/>
          </a:xfrm>
        </p:spPr>
        <p:txBody>
          <a:bodyPr vert="horz" lIns="91440" tIns="45720" rIns="91440" bIns="45720" rtlCol="0" anchor="ctr">
            <a:normAutofit/>
          </a:bodyPr>
          <a:lstStyle/>
          <a:p>
            <a:r>
              <a:rPr lang="en-US" sz="4200" b="1" kern="1200">
                <a:solidFill>
                  <a:schemeClr val="tx1"/>
                </a:solidFill>
                <a:latin typeface="+mj-lt"/>
                <a:ea typeface="+mj-ea"/>
                <a:cs typeface="+mj-cs"/>
              </a:rPr>
              <a:t>Les sacrements </a:t>
            </a:r>
            <a:br>
              <a:rPr lang="en-US" sz="4200" b="1" kern="1200">
                <a:solidFill>
                  <a:schemeClr val="tx1"/>
                </a:solidFill>
                <a:latin typeface="+mj-lt"/>
                <a:ea typeface="+mj-ea"/>
                <a:cs typeface="+mj-cs"/>
              </a:rPr>
            </a:br>
            <a:r>
              <a:rPr lang="en-US" sz="4200" b="1" kern="1200">
                <a:solidFill>
                  <a:schemeClr val="tx1"/>
                </a:solidFill>
                <a:latin typeface="+mj-lt"/>
                <a:ea typeface="+mj-ea"/>
                <a:cs typeface="+mj-cs"/>
              </a:rPr>
              <a:t>de l’initiation</a:t>
            </a:r>
          </a:p>
        </p:txBody>
      </p:sp>
      <p:pic>
        <p:nvPicPr>
          <p:cNvPr id="5" name="Image 4" descr="Une image contenant table, gâteau, intérieur, eau&#10;&#10;Description générée automatiquement">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14789655-7A3D-45C2-B831-7967D6AE7DB4}"/>
              </a:ext>
            </a:extLst>
          </p:cNvPr>
          <p:cNvPicPr>
            <a:picLocks noChangeAspect="1"/>
          </p:cNvPicPr>
          <p:nvPr/>
        </p:nvPicPr>
        <p:blipFill rotWithShape="1">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15684" r="28849" b="1"/>
          <a:stretch/>
        </p:blipFill>
        <p:spPr>
          <a:xfrm>
            <a:off x="20" y="1"/>
            <a:ext cx="3636208" cy="4359438"/>
          </a:xfrm>
          <a:prstGeom prst="rect">
            <a:avLst/>
          </a:prstGeom>
        </p:spPr>
      </p:pic>
      <p:pic>
        <p:nvPicPr>
          <p:cNvPr id="13" name="Image 12" descr="Une image contenant table, alimentation, assis, bol&#10;&#10;Description générée automatiquement">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748966AA-D740-4AC6-A540-23CD489EF18B}"/>
              </a:ext>
            </a:extLst>
          </p:cNvPr>
          <p:cNvPicPr>
            <a:picLocks noChangeAspect="1"/>
          </p:cNvPicPr>
          <p:nvPr/>
        </p:nvPicPr>
        <p:blipFill rotWithShape="1">
          <a:blip r:embed="rId4">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r="17121" b="-3"/>
          <a:stretch/>
        </p:blipFill>
        <p:spPr>
          <a:xfrm>
            <a:off x="3729037" y="-1"/>
            <a:ext cx="5412677" cy="4359440"/>
          </a:xfrm>
          <a:prstGeom prst="rect">
            <a:avLst/>
          </a:prstGeom>
        </p:spPr>
      </p:pic>
      <p:pic>
        <p:nvPicPr>
          <p:cNvPr id="9" name="Image 8" descr="Une image contenant table, vin, intérieur, assis&#10;&#10;Description générée automatiquement">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831C0AE0-6BCB-4428-8C03-9E9A78E3F2C4}"/>
              </a:ext>
            </a:extLst>
          </p:cNvPr>
          <p:cNvPicPr>
            <a:picLocks noChangeAspect="1"/>
          </p:cNvPicPr>
          <p:nvPr/>
        </p:nvPicPr>
        <p:blipFill rotWithShape="1">
          <a:blip r:embed="rId5">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t="980" r="5" b="5"/>
          <a:stretch/>
        </p:blipFill>
        <p:spPr>
          <a:xfrm>
            <a:off x="20" y="4472610"/>
            <a:ext cx="3636208" cy="2385390"/>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826475947"/>
      </p:ext>
    </p:extLst>
  </p:cSld>
  <p:clrMapOvr>
    <a:overrideClrMapping bg1="dk1" tx1="lt1" bg2="dk2" tx2="lt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alpha val="0"/>
          </a:schemeClr>
        </a:solidFill>
        <a:effectLst/>
      </p:bgPr>
    </p:bg>
    <p:spTree>
      <p:nvGrpSpPr>
        <p:cNvPr id="1" name=""/>
        <p:cNvGrpSpPr/>
        <p:nvPr/>
      </p:nvGrpSpPr>
      <p:grpSpPr>
        <a:xfrm>
          <a:off x="0" y="0"/>
          <a:ext cx="0" cy="0"/>
          <a:chOff x="0" y="0"/>
          <a:chExt cx="0" cy="0"/>
        </a:xfrm>
      </p:grpSpPr>
      <p:pic>
        <p:nvPicPr>
          <p:cNvPr id="4" name="Image 3">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8FA1AB00-D943-4C4E-8972-CB963136180D}"/>
              </a:ext>
            </a:extLst>
          </p:cNvPr>
          <p:cNvPicPr>
            <a:picLocks noChangeAspect="1"/>
          </p:cNvPicPr>
          <p:nvPr/>
        </p:nvPicPr>
        <p:blipFill>
          <a:blip r:embed="rId3"/>
          <a:stretch>
            <a:fillRect/>
          </a:stretch>
        </p:blipFill>
        <p:spPr>
          <a:xfrm>
            <a:off x="19236" y="0"/>
            <a:ext cx="9105528" cy="6858000"/>
          </a:xfrm>
          <a:prstGeom prst="rect">
            <a:avLst/>
          </a:prstGeom>
        </p:spPr>
      </p:pic>
      <p:sp useBgFill="1">
        <p:nvSpPr>
          <p:cNvPr id="8" name="Rectangle 7">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5A59F003-E00A-43F9-91DC-CC54E3B87466}"/>
              </a:ext>
              <a:ext uri="{C183D7F6-B498-43B3-948B-1728B52AA6E4}">
                <adec:decorative xmlns="" xmlns:a="http://schemas.openxmlformats.org/drawingml/2006/main" xmlns:r="http://schemas.openxmlformats.org/officeDocument/2006/relationships" xmlns:p="http://schemas.openxmlformats.org/presentationml/2006/main" xmlns:adec="http://schemas.microsoft.com/office/drawing/2017/decorative" xmlns:mv="urn:schemas-microsoft-com:mac:vml" xmlns:mc="http://schemas.openxmlformats.org/markup-compatibility/2006" val="1"/>
              </a:ext>
            </a:extLst>
          </p:cNvPr>
          <p:cNvSpPr>
            <a:spLocks noGrp="1" noRot="1" noChangeAspect="1" noMove="1" noResize="1" noEditPoints="1" noAdjustHandles="1" noChangeArrowheads="1" noChangeShapeType="1" noTextEdit="1"/>
          </p:cNvSpPr>
          <p:nvPr>
            <p:extLst>
              <p:ext uri="{386F3935-93C4-4BCD-93E2-E3B085C9AB24}">
                <p16:designElem xmlns="" xmlns:a="http://schemas.openxmlformats.org/drawingml/2006/main" xmlns:r="http://schemas.openxmlformats.org/officeDocument/2006/relationships" xmlns:p="http://schemas.openxmlformats.org/presentationml/2006/main" xmlns:p16="http://schemas.microsoft.com/office/powerpoint/2015/main" xmlns:mv="urn:schemas-microsoft-com:mac:vml" xmlns:mc="http://schemas.openxmlformats.org/markup-compatibility/2006"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D74A4382-E3AD-430A-9A1F-DFA3E0E77A7D}"/>
              </a:ext>
              <a:ext uri="{C183D7F6-B498-43B3-948B-1728B52AA6E4}">
                <adec:decorative xmlns="" xmlns:a="http://schemas.openxmlformats.org/drawingml/2006/main" xmlns:r="http://schemas.openxmlformats.org/officeDocument/2006/relationships" xmlns:p="http://schemas.openxmlformats.org/presentationml/2006/main" xmlns:adec="http://schemas.microsoft.com/office/drawing/2017/decorative" xmlns:mv="urn:schemas-microsoft-com:mac:vml" xmlns:mc="http://schemas.openxmlformats.org/markup-compatibility/2006" val="1"/>
              </a:ext>
            </a:extLst>
          </p:cNvPr>
          <p:cNvSpPr>
            <a:spLocks noGrp="1" noRot="1" noChangeAspect="1" noMove="1" noResize="1" noEditPoints="1" noAdjustHandles="1" noChangeArrowheads="1" noChangeShapeType="1" noTextEdit="1"/>
          </p:cNvSpPr>
          <p:nvPr>
            <p:extLst>
              <p:ext uri="{386F3935-93C4-4BCD-93E2-E3B085C9AB24}">
                <p16:designElem xmlns="" xmlns:a="http://schemas.openxmlformats.org/drawingml/2006/main" xmlns:r="http://schemas.openxmlformats.org/officeDocument/2006/relationships" xmlns:p="http://schemas.openxmlformats.org/presentationml/2006/main" xmlns:p16="http://schemas.microsoft.com/office/powerpoint/2015/main" xmlns:mv="urn:schemas-microsoft-com:mac:vml" xmlns:mc="http://schemas.openxmlformats.org/markup-compatibility/2006" val="1"/>
              </p:ext>
            </p:extLst>
          </p:nvPr>
        </p:nvSpPr>
        <p:spPr>
          <a:xfrm rot="16200000">
            <a:off x="2275867" y="-10136"/>
            <a:ext cx="4592270" cy="9144001"/>
          </a:xfrm>
          <a:prstGeom prst="rect">
            <a:avLst/>
          </a:prstGeom>
          <a:gradFill>
            <a:gsLst>
              <a:gs pos="35000">
                <a:schemeClr val="bg1">
                  <a:alpha val="46000"/>
                </a:schemeClr>
              </a:gs>
              <a:gs pos="21000">
                <a:schemeClr val="bg1">
                  <a:alpha val="30000"/>
                </a:schemeClr>
              </a:gs>
              <a:gs pos="0">
                <a:schemeClr val="bg1">
                  <a:alpha val="0"/>
                </a:schemeClr>
              </a:gs>
              <a:gs pos="100000">
                <a:schemeClr val="bg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re 1">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1A8BB258-1C93-43C4-9AB7-BE35F7C9FE05}"/>
              </a:ext>
            </a:extLst>
          </p:cNvPr>
          <p:cNvSpPr>
            <a:spLocks noGrp="1"/>
          </p:cNvSpPr>
          <p:nvPr>
            <p:ph type="title"/>
          </p:nvPr>
        </p:nvSpPr>
        <p:spPr>
          <a:xfrm>
            <a:off x="303414" y="3091928"/>
            <a:ext cx="6808922" cy="2387600"/>
          </a:xfrm>
        </p:spPr>
        <p:txBody>
          <a:bodyPr vert="horz" lIns="91440" tIns="45720" rIns="91440" bIns="45720" rtlCol="0" anchor="b">
            <a:normAutofit fontScale="90000"/>
          </a:bodyPr>
          <a:lstStyle/>
          <a:p>
            <a:r>
              <a:rPr lang="en-US" sz="5700" b="1" dirty="0"/>
              <a:t>Les </a:t>
            </a:r>
            <a:r>
              <a:rPr lang="en-US" sz="5700" b="1" dirty="0" err="1"/>
              <a:t>sacrements</a:t>
            </a:r>
            <a:r>
              <a:rPr lang="en-US" sz="5700" b="1" dirty="0"/>
              <a:t> </a:t>
            </a:r>
            <a:br>
              <a:rPr lang="en-US" sz="5700" b="1" dirty="0"/>
            </a:br>
            <a:r>
              <a:rPr lang="en-US" sz="5700" b="1" dirty="0"/>
              <a:t>du </a:t>
            </a:r>
            <a:r>
              <a:rPr lang="en-US" sz="5700" b="1" dirty="0" err="1"/>
              <a:t>baptême</a:t>
            </a:r>
            <a:r>
              <a:rPr lang="en-US" sz="5700" b="1" dirty="0"/>
              <a:t> </a:t>
            </a:r>
            <a:br>
              <a:rPr lang="en-US" sz="5700" b="1" dirty="0"/>
            </a:br>
            <a:r>
              <a:rPr lang="en-US" sz="5700" b="1" dirty="0"/>
              <a:t>et de la confirmation</a:t>
            </a:r>
          </a:p>
        </p:txBody>
      </p:sp>
      <p:sp>
        <p:nvSpPr>
          <p:cNvPr id="12" name="Rectangle: Rounded Corners 11">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79F40191-0F44-4FD1-82CC-ACB507C14BE6}"/>
              </a:ext>
              <a:ext uri="{C183D7F6-B498-43B3-948B-1728B52AA6E4}">
                <adec:decorative xmlns="" xmlns:a="http://schemas.openxmlformats.org/drawingml/2006/main" xmlns:r="http://schemas.openxmlformats.org/officeDocument/2006/relationships" xmlns:p="http://schemas.openxmlformats.org/presentationml/2006/main" xmlns:adec="http://schemas.microsoft.com/office/drawing/2017/decorative" xmlns:mv="urn:schemas-microsoft-com:mac:vml" xmlns:mc="http://schemas.openxmlformats.org/markup-compatibility/2006" val="1"/>
              </a:ext>
            </a:extLst>
          </p:cNvPr>
          <p:cNvSpPr>
            <a:spLocks noGrp="1" noRot="1" noChangeAspect="1" noMove="1" noResize="1" noEditPoints="1" noAdjustHandles="1" noChangeArrowheads="1" noChangeShapeType="1" noTextEdit="1"/>
          </p:cNvSpPr>
          <p:nvPr>
            <p:extLst>
              <p:ext uri="{386F3935-93C4-4BCD-93E2-E3B085C9AB24}">
                <p16:designElem xmlns="" xmlns:a="http://schemas.openxmlformats.org/drawingml/2006/main" xmlns:r="http://schemas.openxmlformats.org/officeDocument/2006/relationships" xmlns:p="http://schemas.openxmlformats.org/presentationml/2006/main" xmlns:p16="http://schemas.microsoft.com/office/powerpoint/2015/main" xmlns:mv="urn:schemas-microsoft-com:mac:vml" xmlns:mc="http://schemas.openxmlformats.org/markup-compatibility/2006" val="1"/>
              </p:ext>
            </p:extLst>
          </p:nvPr>
        </p:nvSpPr>
        <p:spPr>
          <a:xfrm>
            <a:off x="0" y="5575039"/>
            <a:ext cx="7339422"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804379228"/>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B02287D8-0245-4107-A500-886AB816186D}"/>
              </a:ext>
            </a:extLst>
          </p:cNvPr>
          <p:cNvSpPr>
            <a:spLocks noGrp="1"/>
          </p:cNvSpPr>
          <p:nvPr>
            <p:ph type="title"/>
          </p:nvPr>
        </p:nvSpPr>
        <p:spPr>
          <a:xfrm>
            <a:off x="360759" y="3752849"/>
            <a:ext cx="2468166" cy="2452687"/>
          </a:xfrm>
        </p:spPr>
        <p:txBody>
          <a:bodyPr anchor="ctr">
            <a:normAutofit/>
          </a:bodyPr>
          <a:lstStyle/>
          <a:p>
            <a:r>
              <a:rPr lang="fr-CA" sz="3100" b="1">
                <a:latin typeface="Verdana" panose="020B0604030504040204" pitchFamily="34" charset="0"/>
                <a:ea typeface="Verdana" panose="020B0604030504040204" pitchFamily="34" charset="0"/>
              </a:rPr>
              <a:t>Objectifs de la rencontre</a:t>
            </a:r>
          </a:p>
        </p:txBody>
      </p:sp>
      <p:pic>
        <p:nvPicPr>
          <p:cNvPr id="4" name="Image 3">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68CDC35A-AFC5-4FB0-B84B-064433BF8870}"/>
              </a:ext>
            </a:extLst>
          </p:cNvPr>
          <p:cNvPicPr>
            <a:picLocks noChangeAspect="1"/>
          </p:cNvPicPr>
          <p:nvPr/>
        </p:nvPicPr>
        <p:blipFill rotWithShape="1">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t="27742" b="11465"/>
          <a:stretch/>
        </p:blipFill>
        <p:spPr>
          <a:xfrm>
            <a:off x="20" y="10"/>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9" name="Content Placeholder 8">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921C515C-1BC7-4281-9EB6-735D64F4F0D3}"/>
              </a:ext>
            </a:extLst>
          </p:cNvPr>
          <p:cNvSpPr>
            <a:spLocks noGrp="1"/>
          </p:cNvSpPr>
          <p:nvPr>
            <p:ph idx="1"/>
          </p:nvPr>
        </p:nvSpPr>
        <p:spPr>
          <a:xfrm>
            <a:off x="3167986" y="3752850"/>
            <a:ext cx="5614060" cy="2452687"/>
          </a:xfrm>
        </p:spPr>
        <p:txBody>
          <a:bodyPr anchor="ctr">
            <a:normAutofit/>
          </a:bodyPr>
          <a:lstStyle/>
          <a:p>
            <a:r>
              <a:rPr lang="fr-CA" sz="1600" dirty="0"/>
              <a:t>Se retrouver et partager sur notre vécu.</a:t>
            </a:r>
          </a:p>
          <a:p>
            <a:r>
              <a:rPr lang="fr-CA" sz="1600" dirty="0"/>
              <a:t>Explorer le sens des rituels dans notre vie de tous les jours.</a:t>
            </a:r>
          </a:p>
          <a:p>
            <a:r>
              <a:rPr lang="fr-CA" sz="1600" dirty="0"/>
              <a:t>Découvrir comment Dieu vient à notre rencontre dans les sacrements. </a:t>
            </a:r>
          </a:p>
          <a:p>
            <a:r>
              <a:rPr lang="fr-CA" sz="1600" dirty="0"/>
              <a:t>Approfondir le sens des sacrements de l’initiation dans nos vies: le baptême, la confirmation et l’eucharistie.</a:t>
            </a:r>
          </a:p>
          <a:p>
            <a:endParaRPr lang="fr-CA" sz="1600"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732836558"/>
      </p:ext>
    </p:extLst>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Image 3">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5A97FF88-1CB4-495C-9504-FD36296B35C7}"/>
              </a:ext>
            </a:extLst>
          </p:cNvPr>
          <p:cNvPicPr>
            <a:picLocks noChangeAspect="1"/>
          </p:cNvPicPr>
          <p:nvPr/>
        </p:nvPicPr>
        <p:blipFill rotWithShape="1">
          <a:blip r:embed="rId3"/>
          <a:srcRect l="309"/>
          <a:stretch/>
        </p:blipFill>
        <p:spPr>
          <a:xfrm>
            <a:off x="-674914" y="0"/>
            <a:ext cx="9818914" cy="6858000"/>
          </a:xfrm>
          <a:prstGeom prst="rect">
            <a:avLst/>
          </a:prstGeom>
        </p:spPr>
      </p:pic>
      <p:sp>
        <p:nvSpPr>
          <p:cNvPr id="3" name="Rectangle 2">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6B082BBB-061D-45E0-8931-B4153AFF4660}"/>
              </a:ext>
            </a:extLst>
          </p:cNvPr>
          <p:cNvSpPr/>
          <p:nvPr/>
        </p:nvSpPr>
        <p:spPr>
          <a:xfrm>
            <a:off x="179512" y="144062"/>
            <a:ext cx="8229600" cy="6588470"/>
          </a:xfrm>
          <a:prstGeom prst="rect">
            <a:avLst/>
          </a:prstGeom>
        </p:spPr>
        <p:txBody>
          <a:bodyPr wrap="square">
            <a:spAutoFit/>
          </a:bodyPr>
          <a:lstStyle/>
          <a:p>
            <a:pPr algn="ctr">
              <a:lnSpc>
                <a:spcPct val="107000"/>
              </a:lnSpc>
              <a:spcAft>
                <a:spcPts val="800"/>
              </a:spcAft>
            </a:pPr>
            <a:r>
              <a:rPr lang="fr-FR" sz="2000" b="1" u="sng" dirty="0">
                <a:solidFill>
                  <a:srgbClr val="4472C4"/>
                </a:solidFill>
                <a:latin typeface="Verdana" panose="020B0604030504040204" pitchFamily="34" charset="0"/>
                <a:cs typeface="Times New Roman" panose="02020603050405020304" pitchFamily="18" charset="0"/>
              </a:rPr>
              <a:t> </a:t>
            </a:r>
          </a:p>
          <a:p>
            <a:pPr algn="ctr">
              <a:lnSpc>
                <a:spcPct val="107000"/>
              </a:lnSpc>
              <a:spcAft>
                <a:spcPts val="800"/>
              </a:spcAft>
            </a:pPr>
            <a:r>
              <a:rPr lang="fr-FR" sz="1400" b="1" i="1" dirty="0">
                <a:solidFill>
                  <a:srgbClr val="4472C4"/>
                </a:solidFill>
                <a:latin typeface="Verdana" panose="020B0604030504040204" pitchFamily="34" charset="0"/>
                <a:ea typeface="Calibri" panose="020F0502020204030204" pitchFamily="34" charset="0"/>
                <a:cs typeface="Times New Roman" panose="02020603050405020304" pitchFamily="18" charset="0"/>
              </a:rPr>
              <a:t> .</a:t>
            </a:r>
          </a:p>
          <a:p>
            <a:pPr algn="ctr">
              <a:lnSpc>
                <a:spcPct val="107000"/>
              </a:lnSpc>
              <a:spcAft>
                <a:spcPts val="800"/>
              </a:spcAft>
            </a:pPr>
            <a:endParaRPr lang="fr-FR" sz="1600" b="1" dirty="0">
              <a:solidFill>
                <a:srgbClr val="4472C4"/>
              </a:solidFill>
              <a:latin typeface="Verdana" panose="020B060403050404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fr-FR" sz="1600" b="1" dirty="0">
                <a:solidFill>
                  <a:schemeClr val="accent5">
                    <a:lumMod val="20000"/>
                    <a:lumOff val="80000"/>
                  </a:schemeClr>
                </a:solidFill>
                <a:latin typeface="Verdana" panose="020B0604030504040204" pitchFamily="34" charset="0"/>
                <a:ea typeface="Calibri" panose="020F0502020204030204" pitchFamily="34" charset="0"/>
                <a:cs typeface="Times New Roman" panose="02020603050405020304" pitchFamily="18" charset="0"/>
              </a:rPr>
              <a:t>Croyez-vous en Dieu le Père tout-puissant,</a:t>
            </a:r>
          </a:p>
          <a:p>
            <a:pPr algn="ctr">
              <a:lnSpc>
                <a:spcPct val="107000"/>
              </a:lnSpc>
              <a:spcAft>
                <a:spcPts val="800"/>
              </a:spcAft>
            </a:pPr>
            <a:r>
              <a:rPr lang="fr-FR" sz="1600" b="1" dirty="0">
                <a:solidFill>
                  <a:schemeClr val="accent5">
                    <a:lumMod val="20000"/>
                    <a:lumOff val="80000"/>
                  </a:schemeClr>
                </a:solidFill>
                <a:latin typeface="Verdana" panose="020B0604030504040204" pitchFamily="34" charset="0"/>
                <a:ea typeface="Calibri" panose="020F0502020204030204" pitchFamily="34" charset="0"/>
                <a:cs typeface="Times New Roman" panose="02020603050405020304" pitchFamily="18" charset="0"/>
              </a:rPr>
              <a:t>créateur du ciel et de la terre ?</a:t>
            </a:r>
          </a:p>
          <a:p>
            <a:pPr algn="ctr">
              <a:lnSpc>
                <a:spcPct val="107000"/>
              </a:lnSpc>
              <a:spcAft>
                <a:spcPts val="800"/>
              </a:spcAft>
            </a:pPr>
            <a:r>
              <a:rPr lang="fr-FR" sz="1600" b="1" dirty="0">
                <a:solidFill>
                  <a:schemeClr val="accent5">
                    <a:lumMod val="20000"/>
                    <a:lumOff val="80000"/>
                  </a:schemeClr>
                </a:solidFill>
                <a:latin typeface="Verdana" panose="020B0604030504040204" pitchFamily="34" charset="0"/>
                <a:ea typeface="Calibri" panose="020F0502020204030204" pitchFamily="34" charset="0"/>
                <a:cs typeface="Times New Roman" panose="02020603050405020304" pitchFamily="18" charset="0"/>
              </a:rPr>
              <a:t> </a:t>
            </a:r>
          </a:p>
          <a:p>
            <a:pPr algn="ctr">
              <a:lnSpc>
                <a:spcPct val="107000"/>
              </a:lnSpc>
              <a:spcAft>
                <a:spcPts val="800"/>
              </a:spcAft>
            </a:pPr>
            <a:endParaRPr lang="fr-FR" sz="1200" b="1" dirty="0">
              <a:solidFill>
                <a:srgbClr val="4472C4"/>
              </a:solidFill>
              <a:latin typeface="Verdana" panose="020B060403050404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fr-FR" sz="1600" b="1" dirty="0">
                <a:solidFill>
                  <a:schemeClr val="accent5">
                    <a:lumMod val="20000"/>
                    <a:lumOff val="80000"/>
                  </a:schemeClr>
                </a:solidFill>
                <a:latin typeface="Verdana" panose="020B0604030504040204" pitchFamily="34" charset="0"/>
                <a:ea typeface="Calibri" panose="020F0502020204030204" pitchFamily="34" charset="0"/>
                <a:cs typeface="Times New Roman" panose="02020603050405020304" pitchFamily="18" charset="0"/>
              </a:rPr>
              <a:t>Croyez-vous en Jésus Christ, son Fils unique, notre Seigneur,</a:t>
            </a:r>
          </a:p>
          <a:p>
            <a:pPr algn="ctr">
              <a:lnSpc>
                <a:spcPct val="107000"/>
              </a:lnSpc>
              <a:spcAft>
                <a:spcPts val="800"/>
              </a:spcAft>
            </a:pPr>
            <a:r>
              <a:rPr lang="fr-FR" sz="1600" b="1" dirty="0">
                <a:solidFill>
                  <a:schemeClr val="accent5">
                    <a:lumMod val="20000"/>
                    <a:lumOff val="80000"/>
                  </a:schemeClr>
                </a:solidFill>
                <a:latin typeface="Verdana" panose="020B0604030504040204" pitchFamily="34" charset="0"/>
                <a:ea typeface="Calibri" panose="020F0502020204030204" pitchFamily="34" charset="0"/>
                <a:cs typeface="Times New Roman" panose="02020603050405020304" pitchFamily="18" charset="0"/>
              </a:rPr>
              <a:t>qui est né de la Vierge Marie, a souffert la passion,</a:t>
            </a:r>
          </a:p>
          <a:p>
            <a:pPr algn="ctr">
              <a:lnSpc>
                <a:spcPct val="107000"/>
              </a:lnSpc>
              <a:spcAft>
                <a:spcPts val="800"/>
              </a:spcAft>
            </a:pPr>
            <a:r>
              <a:rPr lang="fr-FR" sz="1600" b="1" dirty="0">
                <a:solidFill>
                  <a:schemeClr val="accent5">
                    <a:lumMod val="20000"/>
                    <a:lumOff val="80000"/>
                  </a:schemeClr>
                </a:solidFill>
                <a:latin typeface="Verdana" panose="020B0604030504040204" pitchFamily="34" charset="0"/>
                <a:ea typeface="Calibri" panose="020F0502020204030204" pitchFamily="34" charset="0"/>
                <a:cs typeface="Times New Roman" panose="02020603050405020304" pitchFamily="18" charset="0"/>
              </a:rPr>
              <a:t>a été enseveli, est ressuscité d’entre les morts,</a:t>
            </a:r>
          </a:p>
          <a:p>
            <a:pPr algn="ctr">
              <a:lnSpc>
                <a:spcPct val="107000"/>
              </a:lnSpc>
              <a:spcAft>
                <a:spcPts val="800"/>
              </a:spcAft>
            </a:pPr>
            <a:r>
              <a:rPr lang="fr-FR" sz="1600" b="1" dirty="0">
                <a:solidFill>
                  <a:schemeClr val="accent5">
                    <a:lumMod val="20000"/>
                    <a:lumOff val="80000"/>
                  </a:schemeClr>
                </a:solidFill>
                <a:latin typeface="Verdana" panose="020B0604030504040204" pitchFamily="34" charset="0"/>
                <a:ea typeface="Calibri" panose="020F0502020204030204" pitchFamily="34" charset="0"/>
                <a:cs typeface="Times New Roman" panose="02020603050405020304" pitchFamily="18" charset="0"/>
              </a:rPr>
              <a:t>et qui est assis à la droite du Père ?</a:t>
            </a:r>
          </a:p>
          <a:p>
            <a:pPr algn="ctr">
              <a:lnSpc>
                <a:spcPct val="107000"/>
              </a:lnSpc>
              <a:spcAft>
                <a:spcPts val="800"/>
              </a:spcAft>
            </a:pPr>
            <a:r>
              <a:rPr lang="fr-FR" sz="1600" b="1" dirty="0">
                <a:solidFill>
                  <a:schemeClr val="accent5">
                    <a:lumMod val="20000"/>
                    <a:lumOff val="80000"/>
                  </a:schemeClr>
                </a:solidFill>
                <a:latin typeface="Verdana" panose="020B0604030504040204" pitchFamily="34" charset="0"/>
                <a:ea typeface="Calibri" panose="020F0502020204030204" pitchFamily="34" charset="0"/>
                <a:cs typeface="Times New Roman" panose="02020603050405020304" pitchFamily="18" charset="0"/>
              </a:rPr>
              <a:t> </a:t>
            </a:r>
          </a:p>
          <a:p>
            <a:pPr algn="ctr">
              <a:lnSpc>
                <a:spcPct val="107000"/>
              </a:lnSpc>
              <a:spcAft>
                <a:spcPts val="800"/>
              </a:spcAft>
            </a:pPr>
            <a:endParaRPr lang="fr-FR" sz="1200" b="1" dirty="0">
              <a:solidFill>
                <a:srgbClr val="4472C4"/>
              </a:solidFill>
              <a:latin typeface="Verdana" panose="020B060403050404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fr-FR" sz="1600" b="1" dirty="0">
                <a:solidFill>
                  <a:schemeClr val="accent5">
                    <a:lumMod val="20000"/>
                    <a:lumOff val="80000"/>
                  </a:schemeClr>
                </a:solidFill>
                <a:latin typeface="Verdana" panose="020B0604030504040204" pitchFamily="34" charset="0"/>
                <a:ea typeface="Calibri" panose="020F0502020204030204" pitchFamily="34" charset="0"/>
                <a:cs typeface="Times New Roman" panose="02020603050405020304" pitchFamily="18" charset="0"/>
              </a:rPr>
              <a:t>Croyez-vous en l’Esprit Saint,</a:t>
            </a:r>
          </a:p>
          <a:p>
            <a:pPr algn="ctr">
              <a:lnSpc>
                <a:spcPct val="107000"/>
              </a:lnSpc>
              <a:spcAft>
                <a:spcPts val="800"/>
              </a:spcAft>
            </a:pPr>
            <a:r>
              <a:rPr lang="fr-FR" sz="1600" b="1" dirty="0">
                <a:solidFill>
                  <a:schemeClr val="accent5">
                    <a:lumMod val="20000"/>
                    <a:lumOff val="80000"/>
                  </a:schemeClr>
                </a:solidFill>
                <a:latin typeface="Verdana" panose="020B0604030504040204" pitchFamily="34" charset="0"/>
                <a:ea typeface="Calibri" panose="020F0502020204030204" pitchFamily="34" charset="0"/>
                <a:cs typeface="Times New Roman" panose="02020603050405020304" pitchFamily="18" charset="0"/>
              </a:rPr>
              <a:t>à la Sainte Église catholique, à la communion des saints,</a:t>
            </a:r>
          </a:p>
          <a:p>
            <a:pPr algn="ctr">
              <a:lnSpc>
                <a:spcPct val="107000"/>
              </a:lnSpc>
              <a:spcAft>
                <a:spcPts val="800"/>
              </a:spcAft>
            </a:pPr>
            <a:r>
              <a:rPr lang="fr-FR" sz="1600" b="1" dirty="0">
                <a:solidFill>
                  <a:schemeClr val="accent5">
                    <a:lumMod val="20000"/>
                    <a:lumOff val="80000"/>
                  </a:schemeClr>
                </a:solidFill>
                <a:latin typeface="Verdana" panose="020B0604030504040204" pitchFamily="34" charset="0"/>
                <a:ea typeface="Calibri" panose="020F0502020204030204" pitchFamily="34" charset="0"/>
                <a:cs typeface="Times New Roman" panose="02020603050405020304" pitchFamily="18" charset="0"/>
              </a:rPr>
              <a:t>au pardon des péchés, à la résurrection de la chair,</a:t>
            </a:r>
          </a:p>
          <a:p>
            <a:pPr algn="ctr">
              <a:lnSpc>
                <a:spcPct val="107000"/>
              </a:lnSpc>
              <a:spcAft>
                <a:spcPts val="800"/>
              </a:spcAft>
            </a:pPr>
            <a:r>
              <a:rPr lang="fr-FR" sz="1600" b="1" dirty="0">
                <a:solidFill>
                  <a:schemeClr val="accent5">
                    <a:lumMod val="20000"/>
                    <a:lumOff val="80000"/>
                  </a:schemeClr>
                </a:solidFill>
                <a:latin typeface="Verdana" panose="020B0604030504040204" pitchFamily="34" charset="0"/>
                <a:ea typeface="Calibri" panose="020F0502020204030204" pitchFamily="34" charset="0"/>
                <a:cs typeface="Times New Roman" panose="02020603050405020304" pitchFamily="18" charset="0"/>
              </a:rPr>
              <a:t>et à la Vie éternelle ?</a:t>
            </a:r>
          </a:p>
          <a:p>
            <a:pPr algn="ctr">
              <a:lnSpc>
                <a:spcPct val="107000"/>
              </a:lnSpc>
              <a:spcAft>
                <a:spcPts val="800"/>
              </a:spcAft>
            </a:pPr>
            <a:r>
              <a:rPr lang="fr-FR" sz="1600" b="1" dirty="0">
                <a:solidFill>
                  <a:schemeClr val="accent5">
                    <a:lumMod val="20000"/>
                    <a:lumOff val="80000"/>
                  </a:schemeClr>
                </a:solidFill>
                <a:latin typeface="Verdana" panose="020B0604030504040204" pitchFamily="34" charset="0"/>
                <a:ea typeface="Calibri" panose="020F0502020204030204" pitchFamily="34" charset="0"/>
                <a:cs typeface="Times New Roman" panose="02020603050405020304" pitchFamily="18" charset="0"/>
              </a:rPr>
              <a:t> </a:t>
            </a:r>
          </a:p>
        </p:txBody>
      </p:sp>
      <p:sp>
        <p:nvSpPr>
          <p:cNvPr id="5" name="Rectangle 4">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C38502CF-D035-4E85-B50C-9A2FF507D623}"/>
              </a:ext>
            </a:extLst>
          </p:cNvPr>
          <p:cNvSpPr/>
          <p:nvPr/>
        </p:nvSpPr>
        <p:spPr>
          <a:xfrm>
            <a:off x="941981" y="366123"/>
            <a:ext cx="6704662" cy="646331"/>
          </a:xfrm>
          <a:prstGeom prst="rect">
            <a:avLst/>
          </a:prstGeom>
          <a:solidFill>
            <a:schemeClr val="accent1">
              <a:lumMod val="20000"/>
              <a:lumOff val="80000"/>
              <a:alpha val="50196"/>
            </a:schemeClr>
          </a:solidFill>
          <a:effectLst>
            <a:outerShdw blurRad="50800" dist="38100" algn="l" rotWithShape="0">
              <a:prstClr val="black">
                <a:alpha val="40000"/>
              </a:prstClr>
            </a:outerShdw>
          </a:effectLst>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fr-FR" sz="3600" b="1" dirty="0">
                <a:ln w="0"/>
                <a:solidFill>
                  <a:schemeClr val="accent2"/>
                </a:solidFill>
                <a:effectLst>
                  <a:outerShdw blurRad="38100" dist="19050" dir="2700000" algn="tl" rotWithShape="0">
                    <a:schemeClr val="dk1">
                      <a:alpha val="40000"/>
                    </a:schemeClr>
                  </a:outerShdw>
                </a:effectLst>
                <a:latin typeface="Kefa" panose="02000506000000020004" pitchFamily="2" charset="77"/>
                <a:cs typeface="Baghdad" pitchFamily="2" charset="-78"/>
              </a:rPr>
              <a:t>Profession de foi baptismale</a:t>
            </a:r>
          </a:p>
        </p:txBody>
      </p:sp>
      <p:sp>
        <p:nvSpPr>
          <p:cNvPr id="6" name="Rectangle 5">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30FC7AE8-9898-4B97-BF96-2AE85E64DD6E}"/>
              </a:ext>
            </a:extLst>
          </p:cNvPr>
          <p:cNvSpPr/>
          <p:nvPr/>
        </p:nvSpPr>
        <p:spPr>
          <a:xfrm>
            <a:off x="3392716" y="1955437"/>
            <a:ext cx="1683653" cy="492443"/>
          </a:xfrm>
          <a:prstGeom prst="rect">
            <a:avLst/>
          </a:prstGeom>
          <a:solidFill>
            <a:schemeClr val="accent1">
              <a:lumMod val="20000"/>
              <a:lumOff val="80000"/>
              <a:alpha val="50196"/>
            </a:schemeClr>
          </a:solidFill>
          <a:effectLst>
            <a:outerShdw blurRad="50800" dist="38100" algn="l" rotWithShape="0">
              <a:prstClr val="black">
                <a:alpha val="40000"/>
              </a:prstClr>
            </a:outerShdw>
          </a:effectLst>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fr-FR" sz="2600" b="1" dirty="0">
                <a:ln w="0"/>
                <a:solidFill>
                  <a:schemeClr val="accent2"/>
                </a:solidFill>
                <a:effectLst>
                  <a:outerShdw blurRad="38100" dist="19050" dir="2700000" algn="tl" rotWithShape="0">
                    <a:schemeClr val="dk1">
                      <a:alpha val="40000"/>
                    </a:schemeClr>
                  </a:outerShdw>
                </a:effectLst>
                <a:latin typeface="Kefa" panose="02000506000000020004" pitchFamily="2" charset="77"/>
                <a:cs typeface="Baghdad" pitchFamily="2" charset="-78"/>
              </a:rPr>
              <a:t>Je crois.</a:t>
            </a:r>
          </a:p>
        </p:txBody>
      </p:sp>
      <p:sp>
        <p:nvSpPr>
          <p:cNvPr id="7" name="Rectangle 6">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44AC1429-8EAE-4292-9414-8DBB00F240B2}"/>
              </a:ext>
            </a:extLst>
          </p:cNvPr>
          <p:cNvSpPr/>
          <p:nvPr/>
        </p:nvSpPr>
        <p:spPr>
          <a:xfrm>
            <a:off x="3392715" y="6240089"/>
            <a:ext cx="1683653" cy="492443"/>
          </a:xfrm>
          <a:prstGeom prst="rect">
            <a:avLst/>
          </a:prstGeom>
          <a:solidFill>
            <a:schemeClr val="accent1">
              <a:lumMod val="20000"/>
              <a:lumOff val="80000"/>
              <a:alpha val="50196"/>
            </a:schemeClr>
          </a:solidFill>
          <a:effectLst>
            <a:outerShdw blurRad="50800" dist="38100" algn="l" rotWithShape="0">
              <a:prstClr val="black">
                <a:alpha val="40000"/>
              </a:prstClr>
            </a:outerShdw>
          </a:effectLst>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fr-FR" sz="2600" b="1" dirty="0">
                <a:ln w="0"/>
                <a:solidFill>
                  <a:schemeClr val="accent2"/>
                </a:solidFill>
                <a:effectLst>
                  <a:outerShdw blurRad="38100" dist="19050" dir="2700000" algn="tl" rotWithShape="0">
                    <a:schemeClr val="dk1">
                      <a:alpha val="40000"/>
                    </a:schemeClr>
                  </a:outerShdw>
                </a:effectLst>
                <a:latin typeface="Kefa" panose="02000506000000020004" pitchFamily="2" charset="77"/>
                <a:cs typeface="Baghdad" pitchFamily="2" charset="-78"/>
              </a:rPr>
              <a:t>Je crois.</a:t>
            </a:r>
          </a:p>
        </p:txBody>
      </p:sp>
      <p:sp>
        <p:nvSpPr>
          <p:cNvPr id="8" name="Rectangle 7">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BF27A06D-2EE9-41E2-A9A5-02C7382486DB}"/>
              </a:ext>
            </a:extLst>
          </p:cNvPr>
          <p:cNvSpPr/>
          <p:nvPr/>
        </p:nvSpPr>
        <p:spPr>
          <a:xfrm>
            <a:off x="3392716" y="4173962"/>
            <a:ext cx="1683653" cy="492443"/>
          </a:xfrm>
          <a:prstGeom prst="rect">
            <a:avLst/>
          </a:prstGeom>
          <a:solidFill>
            <a:schemeClr val="accent1">
              <a:lumMod val="20000"/>
              <a:lumOff val="80000"/>
              <a:alpha val="50196"/>
            </a:schemeClr>
          </a:solidFill>
          <a:effectLst>
            <a:outerShdw blurRad="50800" dist="38100" algn="l" rotWithShape="0">
              <a:prstClr val="black">
                <a:alpha val="40000"/>
              </a:prstClr>
            </a:outerShdw>
          </a:effectLst>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fr-FR" sz="2600" b="1" dirty="0">
                <a:ln w="0"/>
                <a:solidFill>
                  <a:schemeClr val="accent2"/>
                </a:solidFill>
                <a:effectLst>
                  <a:outerShdw blurRad="38100" dist="19050" dir="2700000" algn="tl" rotWithShape="0">
                    <a:schemeClr val="dk1">
                      <a:alpha val="40000"/>
                    </a:schemeClr>
                  </a:outerShdw>
                </a:effectLst>
                <a:latin typeface="Kefa" panose="02000506000000020004" pitchFamily="2" charset="77"/>
                <a:cs typeface="Baghdad" pitchFamily="2" charset="-78"/>
              </a:rPr>
              <a:t>Je crois.</a:t>
            </a: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034057895"/>
      </p:ext>
    </p:extLst>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Image 1">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D4871B82-8AFB-A847-8556-623DA0A51121}"/>
              </a:ext>
            </a:extLst>
          </p:cNvPr>
          <p:cNvPicPr>
            <a:picLocks noChangeAspect="1"/>
          </p:cNvPicPr>
          <p:nvPr/>
        </p:nvPicPr>
        <p:blipFill rotWithShape="1">
          <a:blip r:embed="rId3">
            <a:duotone>
              <a:schemeClr val="accent1">
                <a:shade val="45000"/>
                <a:satMod val="135000"/>
              </a:schemeClr>
              <a:prstClr val="white"/>
            </a:duotone>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11938" r="90"/>
          <a:stretch/>
        </p:blipFill>
        <p:spPr>
          <a:xfrm>
            <a:off x="1" y="-21536"/>
            <a:ext cx="9135208" cy="6879536"/>
          </a:xfrm>
          <a:prstGeom prst="rect">
            <a:avLst/>
          </a:prstGeom>
        </p:spPr>
      </p:pic>
      <p:sp>
        <p:nvSpPr>
          <p:cNvPr id="5" name="Rectangle 4">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ADB882C1-8CB3-F14A-9171-B7298E6D1191}"/>
              </a:ext>
            </a:extLst>
          </p:cNvPr>
          <p:cNvSpPr/>
          <p:nvPr/>
        </p:nvSpPr>
        <p:spPr>
          <a:xfrm>
            <a:off x="558287" y="692694"/>
            <a:ext cx="3810706" cy="1200329"/>
          </a:xfrm>
          <a:prstGeom prst="rect">
            <a:avLst/>
          </a:prstGeom>
          <a:solidFill>
            <a:schemeClr val="accent1">
              <a:lumMod val="20000"/>
              <a:lumOff val="80000"/>
              <a:alpha val="50196"/>
            </a:schemeClr>
          </a:solidFill>
          <a:effectLst>
            <a:outerShdw blurRad="50800" dist="38100" algn="l" rotWithShape="0">
              <a:prstClr val="black">
                <a:alpha val="40000"/>
              </a:prstClr>
            </a:outerShdw>
          </a:effectLst>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fr-FR" sz="3600" b="1" dirty="0">
                <a:ln w="0"/>
                <a:solidFill>
                  <a:schemeClr val="accent2"/>
                </a:solidFill>
                <a:effectLst>
                  <a:outerShdw blurRad="38100" dist="19050" dir="2700000" algn="tl" rotWithShape="0">
                    <a:schemeClr val="dk1">
                      <a:alpha val="40000"/>
                    </a:schemeClr>
                  </a:outerShdw>
                </a:effectLst>
                <a:latin typeface="Kefa" panose="02000506000000020004" pitchFamily="2" charset="77"/>
                <a:cs typeface="Baghdad" pitchFamily="2" charset="-78"/>
              </a:rPr>
              <a:t>Rite du signe </a:t>
            </a:r>
          </a:p>
          <a:p>
            <a:pPr algn="ctr"/>
            <a:r>
              <a:rPr lang="fr-FR" sz="3600" b="1" dirty="0">
                <a:ln w="0"/>
                <a:solidFill>
                  <a:schemeClr val="accent2"/>
                </a:solidFill>
                <a:effectLst>
                  <a:outerShdw blurRad="38100" dist="19050" dir="2700000" algn="tl" rotWithShape="0">
                    <a:schemeClr val="dk1">
                      <a:alpha val="40000"/>
                    </a:schemeClr>
                  </a:outerShdw>
                </a:effectLst>
                <a:latin typeface="Kefa" panose="02000506000000020004" pitchFamily="2" charset="77"/>
                <a:cs typeface="Baghdad" pitchFamily="2" charset="-78"/>
              </a:rPr>
              <a:t>de la croix</a:t>
            </a:r>
          </a:p>
        </p:txBody>
      </p:sp>
      <p:pic>
        <p:nvPicPr>
          <p:cNvPr id="6" name="Image 5">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331280EE-6012-1545-AD78-23CEF98165E5}"/>
              </a:ext>
            </a:extLst>
          </p:cNvPr>
          <p:cNvPicPr>
            <a:picLocks noChangeAspect="1"/>
          </p:cNvPicPr>
          <p:nvPr/>
        </p:nvPicPr>
        <p:blipFill rotWithShape="1">
          <a:blip r:embed="rId4"/>
          <a:srcRect l="32675" r="11413" b="12201"/>
          <a:stretch/>
        </p:blipFill>
        <p:spPr>
          <a:xfrm>
            <a:off x="558287" y="2467201"/>
            <a:ext cx="3801751" cy="3979985"/>
          </a:xfrm>
          <a:prstGeom prst="rect">
            <a:avLst/>
          </a:prstGeom>
          <a:ln>
            <a:noFill/>
          </a:ln>
          <a:effectLst>
            <a:outerShdw blurRad="190500" algn="tl" rotWithShape="0">
              <a:srgbClr val="000000">
                <a:alpha val="70000"/>
              </a:srgbClr>
            </a:outerShdw>
          </a:effectLst>
        </p:spPr>
      </p:pic>
      <p:sp>
        <p:nvSpPr>
          <p:cNvPr id="7" name="Titre 1">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6EBCF8AB-D381-4E69-A652-4CD5E7CBCBAA}"/>
              </a:ext>
            </a:extLst>
          </p:cNvPr>
          <p:cNvSpPr txBox="1">
            <a:spLocks/>
          </p:cNvSpPr>
          <p:nvPr/>
        </p:nvSpPr>
        <p:spPr>
          <a:xfrm>
            <a:off x="4927279" y="1292859"/>
            <a:ext cx="4032248" cy="2916831"/>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1"/>
            <a:tileRect/>
          </a:gradFill>
        </p:spPr>
        <p:txBody>
          <a:bodyPr vert="horz" lIns="91440" tIns="45720" rIns="91440" bIns="45720" rtlCol="0" anchor="ctr">
            <a:normAutofit fontScale="85000" lnSpcReduction="200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r" fontAlgn="auto">
              <a:lnSpc>
                <a:spcPct val="120000"/>
              </a:lnSpc>
              <a:spcBef>
                <a:spcPts val="1200"/>
              </a:spcBef>
              <a:spcAft>
                <a:spcPts val="1200"/>
              </a:spcAft>
            </a:pPr>
            <a:r>
              <a:rPr lang="fr-FR" sz="2400" b="1" dirty="0">
                <a:solidFill>
                  <a:schemeClr val="accent5">
                    <a:lumMod val="20000"/>
                    <a:lumOff val="80000"/>
                  </a:schemeClr>
                </a:solidFill>
                <a:cs typeface="Trebuchet MS" pitchFamily="34" charset="0"/>
              </a:rPr>
              <a:t/>
            </a:r>
            <a:br>
              <a:rPr lang="fr-FR" sz="2400" b="1" dirty="0">
                <a:solidFill>
                  <a:schemeClr val="accent5">
                    <a:lumMod val="20000"/>
                    <a:lumOff val="80000"/>
                  </a:schemeClr>
                </a:solidFill>
                <a:cs typeface="Trebuchet MS" pitchFamily="34" charset="0"/>
              </a:rPr>
            </a:br>
            <a:r>
              <a:rPr lang="fr-FR" sz="2400" i="1" dirty="0">
                <a:solidFill>
                  <a:schemeClr val="accent5">
                    <a:lumMod val="60000"/>
                    <a:lumOff val="40000"/>
                  </a:schemeClr>
                </a:solidFill>
                <a:latin typeface="Arial" panose="020B0604020202020204" pitchFamily="34" charset="0"/>
                <a:cs typeface="Arial" panose="020B0604020202020204" pitchFamily="34" charset="0"/>
              </a:rPr>
              <a:t>«</a:t>
            </a:r>
            <a:r>
              <a:rPr lang="fr-FR" sz="2800" i="1" dirty="0">
                <a:solidFill>
                  <a:schemeClr val="accent5">
                    <a:lumMod val="60000"/>
                    <a:lumOff val="40000"/>
                  </a:schemeClr>
                </a:solidFill>
                <a:latin typeface="Arial" panose="020B0604020202020204" pitchFamily="34" charset="0"/>
                <a:cs typeface="Arial" panose="020B0604020202020204" pitchFamily="34" charset="0"/>
              </a:rPr>
              <a:t> Je vais vous marquer du </a:t>
            </a:r>
            <a:r>
              <a:rPr lang="fr-FR" sz="2800" b="1" i="1" dirty="0">
                <a:solidFill>
                  <a:schemeClr val="accent5">
                    <a:lumMod val="20000"/>
                    <a:lumOff val="80000"/>
                  </a:schemeClr>
                </a:solidFill>
                <a:latin typeface="Arial" panose="020B0604020202020204" pitchFamily="34" charset="0"/>
                <a:cs typeface="Arial" panose="020B0604020202020204" pitchFamily="34" charset="0"/>
              </a:rPr>
              <a:t>signe</a:t>
            </a:r>
            <a:r>
              <a:rPr lang="fr-FR" sz="2800" i="1" dirty="0">
                <a:solidFill>
                  <a:schemeClr val="accent5">
                    <a:lumMod val="60000"/>
                    <a:lumOff val="40000"/>
                  </a:schemeClr>
                </a:solidFill>
                <a:latin typeface="Arial" panose="020B0604020202020204" pitchFamily="34" charset="0"/>
                <a:cs typeface="Arial" panose="020B0604020202020204" pitchFamily="34" charset="0"/>
              </a:rPr>
              <a:t> des chrétiens:          la croix de Jésus-Christ. </a:t>
            </a:r>
            <a:br>
              <a:rPr lang="fr-FR" sz="2800" i="1" dirty="0">
                <a:solidFill>
                  <a:schemeClr val="accent5">
                    <a:lumMod val="60000"/>
                    <a:lumOff val="40000"/>
                  </a:schemeClr>
                </a:solidFill>
                <a:latin typeface="Arial" panose="020B0604020202020204" pitchFamily="34" charset="0"/>
                <a:cs typeface="Arial" panose="020B0604020202020204" pitchFamily="34" charset="0"/>
              </a:rPr>
            </a:br>
            <a:r>
              <a:rPr lang="fr-FR" sz="2800" i="1" dirty="0">
                <a:solidFill>
                  <a:schemeClr val="accent5">
                    <a:lumMod val="60000"/>
                    <a:lumOff val="40000"/>
                  </a:schemeClr>
                </a:solidFill>
                <a:latin typeface="Arial" panose="020B0604020202020204" pitchFamily="34" charset="0"/>
                <a:cs typeface="Arial" panose="020B0604020202020204" pitchFamily="34" charset="0"/>
              </a:rPr>
              <a:t>Tout au long de votre vie, cette </a:t>
            </a:r>
            <a:r>
              <a:rPr lang="fr-FR" sz="2800" b="1" i="1" dirty="0">
                <a:solidFill>
                  <a:schemeClr val="accent5">
                    <a:lumMod val="20000"/>
                    <a:lumOff val="80000"/>
                  </a:schemeClr>
                </a:solidFill>
                <a:latin typeface="Arial" panose="020B0604020202020204" pitchFamily="34" charset="0"/>
                <a:cs typeface="Arial" panose="020B0604020202020204" pitchFamily="34" charset="0"/>
              </a:rPr>
              <a:t>croix</a:t>
            </a:r>
            <a:r>
              <a:rPr lang="fr-FR" sz="2800" i="1" dirty="0">
                <a:solidFill>
                  <a:schemeClr val="accent5">
                    <a:lumMod val="60000"/>
                    <a:lumOff val="40000"/>
                  </a:schemeClr>
                </a:solidFill>
                <a:latin typeface="Arial" panose="020B0604020202020204" pitchFamily="34" charset="0"/>
                <a:cs typeface="Arial" panose="020B0604020202020204" pitchFamily="34" charset="0"/>
              </a:rPr>
              <a:t> vous rappellera son amour. »</a:t>
            </a:r>
            <a:r>
              <a:rPr lang="fr-FR" sz="2800" dirty="0">
                <a:solidFill>
                  <a:schemeClr val="accent5">
                    <a:lumMod val="60000"/>
                    <a:lumOff val="40000"/>
                  </a:schemeClr>
                </a:solidFill>
                <a:latin typeface="Arial" panose="020B0604020202020204" pitchFamily="34" charset="0"/>
                <a:cs typeface="Arial" panose="020B0604020202020204" pitchFamily="34" charset="0"/>
              </a:rPr>
              <a:t/>
            </a:r>
            <a:br>
              <a:rPr lang="fr-FR" sz="2800" dirty="0">
                <a:solidFill>
                  <a:schemeClr val="accent5">
                    <a:lumMod val="60000"/>
                    <a:lumOff val="40000"/>
                  </a:schemeClr>
                </a:solidFill>
                <a:latin typeface="Arial" panose="020B0604020202020204" pitchFamily="34" charset="0"/>
                <a:cs typeface="Arial" panose="020B0604020202020204" pitchFamily="34" charset="0"/>
              </a:rPr>
            </a:br>
            <a:r>
              <a:rPr lang="fr-FR" sz="2000" b="1" i="1" dirty="0">
                <a:solidFill>
                  <a:schemeClr val="accent5">
                    <a:lumMod val="60000"/>
                    <a:lumOff val="40000"/>
                  </a:schemeClr>
                </a:solidFill>
                <a:latin typeface="Arial" panose="020B0604020202020204" pitchFamily="34" charset="0"/>
                <a:cs typeface="Arial" panose="020B0604020202020204" pitchFamily="34" charset="0"/>
              </a:rPr>
              <a:t> </a:t>
            </a:r>
            <a:r>
              <a:rPr lang="fr-FR" sz="2000" i="1" dirty="0">
                <a:solidFill>
                  <a:schemeClr val="accent5">
                    <a:lumMod val="60000"/>
                    <a:lumOff val="40000"/>
                  </a:schemeClr>
                </a:solidFill>
                <a:latin typeface="Arial" panose="020B0604020202020204" pitchFamily="34" charset="0"/>
                <a:cs typeface="Arial" panose="020B0604020202020204" pitchFamily="34" charset="0"/>
              </a:rPr>
              <a:t>(extrait du rituel)</a:t>
            </a: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496409873"/>
      </p:ext>
    </p:extLst>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Image 1">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D4871B82-8AFB-A847-8556-623DA0A51121}"/>
              </a:ext>
            </a:extLst>
          </p:cNvPr>
          <p:cNvPicPr>
            <a:picLocks noChangeAspect="1"/>
          </p:cNvPicPr>
          <p:nvPr/>
        </p:nvPicPr>
        <p:blipFill rotWithShape="1">
          <a:blip r:embed="rId3">
            <a:duotone>
              <a:schemeClr val="accent1">
                <a:shade val="45000"/>
                <a:satMod val="135000"/>
              </a:schemeClr>
              <a:prstClr val="white"/>
            </a:duotone>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11938" r="90"/>
          <a:stretch/>
        </p:blipFill>
        <p:spPr>
          <a:xfrm>
            <a:off x="0" y="-21536"/>
            <a:ext cx="9135208" cy="6879536"/>
          </a:xfrm>
          <a:prstGeom prst="rect">
            <a:avLst/>
          </a:prstGeom>
        </p:spPr>
      </p:pic>
      <p:sp>
        <p:nvSpPr>
          <p:cNvPr id="5" name="Rectangle 4">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ADB882C1-8CB3-F14A-9171-B7298E6D1191}"/>
              </a:ext>
            </a:extLst>
          </p:cNvPr>
          <p:cNvSpPr/>
          <p:nvPr/>
        </p:nvSpPr>
        <p:spPr>
          <a:xfrm>
            <a:off x="5018144" y="817196"/>
            <a:ext cx="3810706" cy="646331"/>
          </a:xfrm>
          <a:prstGeom prst="rect">
            <a:avLst/>
          </a:prstGeom>
          <a:solidFill>
            <a:schemeClr val="accent1">
              <a:lumMod val="20000"/>
              <a:lumOff val="80000"/>
              <a:alpha val="50196"/>
            </a:schemeClr>
          </a:solidFill>
          <a:effectLst>
            <a:outerShdw blurRad="50800" dist="38100" algn="l" rotWithShape="0">
              <a:prstClr val="black">
                <a:alpha val="40000"/>
              </a:prstClr>
            </a:outerShdw>
          </a:effectLst>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fr-FR" sz="3600" b="1" dirty="0">
                <a:ln w="0"/>
                <a:solidFill>
                  <a:schemeClr val="accent2"/>
                </a:solidFill>
                <a:effectLst>
                  <a:outerShdw blurRad="38100" dist="19050" dir="2700000" algn="tl" rotWithShape="0">
                    <a:schemeClr val="dk1">
                      <a:alpha val="40000"/>
                    </a:schemeClr>
                  </a:outerShdw>
                </a:effectLst>
                <a:latin typeface="Kefa" panose="02000506000000020004" pitchFamily="2" charset="77"/>
                <a:cs typeface="Baghdad" pitchFamily="2" charset="-78"/>
              </a:rPr>
              <a:t>Rite de l’eau</a:t>
            </a:r>
          </a:p>
        </p:txBody>
      </p:sp>
      <p:sp>
        <p:nvSpPr>
          <p:cNvPr id="7" name="Titre 1">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6EBCF8AB-D381-4E69-A652-4CD5E7CBCBAA}"/>
              </a:ext>
            </a:extLst>
          </p:cNvPr>
          <p:cNvSpPr txBox="1">
            <a:spLocks/>
          </p:cNvSpPr>
          <p:nvPr/>
        </p:nvSpPr>
        <p:spPr>
          <a:xfrm>
            <a:off x="5658926" y="2228038"/>
            <a:ext cx="3169924" cy="2715939"/>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1"/>
            <a:tileRect/>
          </a:gradFill>
        </p:spPr>
        <p:txBody>
          <a:bodyPr vert="horz" lIns="91440" tIns="45720" rIns="91440" bIns="45720" rtlCol="0" anchor="ctr">
            <a:normAutofit fontScale="77500" lnSpcReduction="200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r">
              <a:lnSpc>
                <a:spcPct val="120000"/>
              </a:lnSpc>
              <a:spcBef>
                <a:spcPts val="1200"/>
              </a:spcBef>
              <a:spcAft>
                <a:spcPts val="1200"/>
              </a:spcAft>
            </a:pPr>
            <a:r>
              <a:rPr lang="fr-FR" sz="2400" i="1" dirty="0">
                <a:solidFill>
                  <a:schemeClr val="accent5">
                    <a:lumMod val="20000"/>
                    <a:lumOff val="80000"/>
                  </a:schemeClr>
                </a:solidFill>
                <a:latin typeface="Arial" panose="020B0604020202020204" pitchFamily="34" charset="0"/>
                <a:cs typeface="Arial" panose="020B0604020202020204" pitchFamily="34" charset="0"/>
              </a:rPr>
              <a:t>«</a:t>
            </a:r>
            <a:r>
              <a:rPr lang="fr-FR" sz="2800" i="1" dirty="0">
                <a:solidFill>
                  <a:schemeClr val="accent5">
                    <a:lumMod val="20000"/>
                    <a:lumOff val="80000"/>
                  </a:schemeClr>
                </a:solidFill>
                <a:latin typeface="Arial" panose="020B0604020202020204" pitchFamily="34" charset="0"/>
                <a:cs typeface="Arial" panose="020B0604020202020204" pitchFamily="34" charset="0"/>
              </a:rPr>
              <a:t>Dieu tout-puissant,    le Père de notre Seigneur Jésus Christ,                vous a libérés du péché    et vous a fait </a:t>
            </a:r>
            <a:r>
              <a:rPr lang="fr-FR" sz="2800" b="1" i="1" dirty="0">
                <a:solidFill>
                  <a:schemeClr val="accent5">
                    <a:lumMod val="20000"/>
                    <a:lumOff val="80000"/>
                  </a:schemeClr>
                </a:solidFill>
                <a:latin typeface="Arial" panose="020B0604020202020204" pitchFamily="34" charset="0"/>
                <a:cs typeface="Arial" panose="020B0604020202020204" pitchFamily="34" charset="0"/>
              </a:rPr>
              <a:t>renaître</a:t>
            </a:r>
            <a:r>
              <a:rPr lang="fr-FR" sz="2800" i="1" dirty="0">
                <a:solidFill>
                  <a:schemeClr val="accent5">
                    <a:lumMod val="20000"/>
                    <a:lumOff val="80000"/>
                  </a:schemeClr>
                </a:solidFill>
                <a:latin typeface="Arial" panose="020B0604020202020204" pitchFamily="34" charset="0"/>
                <a:cs typeface="Arial" panose="020B0604020202020204" pitchFamily="34" charset="0"/>
              </a:rPr>
              <a:t> de l'eau et de l'Esprit ».</a:t>
            </a:r>
            <a:r>
              <a:rPr lang="fr-FR" sz="2800" dirty="0">
                <a:solidFill>
                  <a:schemeClr val="accent5">
                    <a:lumMod val="60000"/>
                    <a:lumOff val="40000"/>
                  </a:schemeClr>
                </a:solidFill>
                <a:latin typeface="Arial" panose="020B0604020202020204" pitchFamily="34" charset="0"/>
                <a:cs typeface="Arial" panose="020B0604020202020204" pitchFamily="34" charset="0"/>
              </a:rPr>
              <a:t/>
            </a:r>
            <a:br>
              <a:rPr lang="fr-FR" sz="2800" dirty="0">
                <a:solidFill>
                  <a:schemeClr val="accent5">
                    <a:lumMod val="60000"/>
                    <a:lumOff val="40000"/>
                  </a:schemeClr>
                </a:solidFill>
                <a:latin typeface="Arial" panose="020B0604020202020204" pitchFamily="34" charset="0"/>
                <a:cs typeface="Arial" panose="020B0604020202020204" pitchFamily="34" charset="0"/>
              </a:rPr>
            </a:br>
            <a:r>
              <a:rPr lang="fr-FR" sz="2000" b="1" i="1" dirty="0">
                <a:solidFill>
                  <a:schemeClr val="accent5">
                    <a:lumMod val="60000"/>
                    <a:lumOff val="40000"/>
                  </a:schemeClr>
                </a:solidFill>
                <a:latin typeface="Arial" panose="020B0604020202020204" pitchFamily="34" charset="0"/>
                <a:cs typeface="Arial" panose="020B0604020202020204" pitchFamily="34" charset="0"/>
              </a:rPr>
              <a:t> </a:t>
            </a:r>
            <a:r>
              <a:rPr lang="fr-FR" sz="2000" i="1" dirty="0">
                <a:solidFill>
                  <a:schemeClr val="accent5">
                    <a:lumMod val="60000"/>
                    <a:lumOff val="40000"/>
                  </a:schemeClr>
                </a:solidFill>
                <a:latin typeface="Arial" panose="020B0604020202020204" pitchFamily="34" charset="0"/>
                <a:cs typeface="Arial" panose="020B0604020202020204" pitchFamily="34" charset="0"/>
              </a:rPr>
              <a:t>(extrait du rituel)</a:t>
            </a:r>
          </a:p>
        </p:txBody>
      </p:sp>
      <p:sp>
        <p:nvSpPr>
          <p:cNvPr id="4" name="Bulle narrative : ronde 3">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007DCC7C-9922-44BD-BC39-7013ADFE8E63}"/>
              </a:ext>
            </a:extLst>
          </p:cNvPr>
          <p:cNvSpPr/>
          <p:nvPr/>
        </p:nvSpPr>
        <p:spPr>
          <a:xfrm>
            <a:off x="207033" y="211110"/>
            <a:ext cx="5244860" cy="2536166"/>
          </a:xfrm>
          <a:prstGeom prst="wedgeEllipseCallout">
            <a:avLst>
              <a:gd name="adj1" fmla="val -30208"/>
              <a:gd name="adj2" fmla="val 68622"/>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fr-FR" sz="3600" dirty="0">
                <a:ln w="0"/>
                <a:solidFill>
                  <a:schemeClr val="accent5">
                    <a:lumMod val="20000"/>
                    <a:lumOff val="80000"/>
                  </a:schemeClr>
                </a:solidFill>
                <a:effectLst>
                  <a:outerShdw blurRad="38100" dist="19050" dir="2700000" algn="tl" rotWithShape="0">
                    <a:schemeClr val="dk1">
                      <a:alpha val="40000"/>
                    </a:schemeClr>
                  </a:outerShdw>
                </a:effectLst>
              </a:rPr>
              <a:t>Je te baptise, </a:t>
            </a:r>
          </a:p>
          <a:p>
            <a:pPr algn="ctr"/>
            <a:r>
              <a:rPr lang="fr-FR" sz="3600" dirty="0">
                <a:ln w="0"/>
                <a:solidFill>
                  <a:schemeClr val="accent5">
                    <a:lumMod val="20000"/>
                    <a:lumOff val="80000"/>
                  </a:schemeClr>
                </a:solidFill>
                <a:effectLst>
                  <a:outerShdw blurRad="38100" dist="19050" dir="2700000" algn="tl" rotWithShape="0">
                    <a:schemeClr val="dk1">
                      <a:alpha val="40000"/>
                    </a:schemeClr>
                  </a:outerShdw>
                </a:effectLst>
              </a:rPr>
              <a:t>au nom du Père, </a:t>
            </a:r>
          </a:p>
          <a:p>
            <a:pPr algn="ctr"/>
            <a:r>
              <a:rPr lang="fr-FR" sz="3600" dirty="0">
                <a:ln w="0"/>
                <a:solidFill>
                  <a:schemeClr val="accent5">
                    <a:lumMod val="20000"/>
                    <a:lumOff val="80000"/>
                  </a:schemeClr>
                </a:solidFill>
                <a:effectLst>
                  <a:outerShdw blurRad="38100" dist="19050" dir="2700000" algn="tl" rotWithShape="0">
                    <a:schemeClr val="dk1">
                      <a:alpha val="40000"/>
                    </a:schemeClr>
                  </a:outerShdw>
                </a:effectLst>
              </a:rPr>
              <a:t>et du Fils et </a:t>
            </a:r>
          </a:p>
          <a:p>
            <a:pPr algn="ctr"/>
            <a:r>
              <a:rPr lang="fr-FR" sz="3600" dirty="0">
                <a:ln w="0"/>
                <a:solidFill>
                  <a:schemeClr val="accent5">
                    <a:lumMod val="20000"/>
                    <a:lumOff val="80000"/>
                  </a:schemeClr>
                </a:solidFill>
                <a:effectLst>
                  <a:outerShdw blurRad="38100" dist="19050" dir="2700000" algn="tl" rotWithShape="0">
                    <a:schemeClr val="dk1">
                      <a:alpha val="40000"/>
                    </a:schemeClr>
                  </a:outerShdw>
                </a:effectLst>
              </a:rPr>
              <a:t>du Saint-Esprit.  </a:t>
            </a:r>
          </a:p>
        </p:txBody>
      </p:sp>
      <p:pic>
        <p:nvPicPr>
          <p:cNvPr id="8" name="Image 7" descr="Une image contenant personne, intérieur, gens, gâteau&#10;&#10;Description générée automatiquement">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C86992FA-F6D7-462A-8A40-A7A57B601F74}"/>
              </a:ext>
            </a:extLst>
          </p:cNvPr>
          <p:cNvPicPr>
            <a:picLocks noChangeAspect="1"/>
          </p:cNvPicPr>
          <p:nvPr/>
        </p:nvPicPr>
        <p:blipFill rotWithShape="1">
          <a:blip r:embed="rId4">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14143" t="6995" b="9241"/>
          <a:stretch/>
        </p:blipFill>
        <p:spPr>
          <a:xfrm>
            <a:off x="315150" y="3254174"/>
            <a:ext cx="5037418" cy="326419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973921505"/>
      </p:ext>
    </p:extLst>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966EC7A4-E490-E947-B9EC-80E911DDAC07}"/>
              </a:ext>
            </a:extLst>
          </p:cNvPr>
          <p:cNvSpPr/>
          <p:nvPr/>
        </p:nvSpPr>
        <p:spPr>
          <a:xfrm>
            <a:off x="167676" y="134663"/>
            <a:ext cx="3051550" cy="4525111"/>
          </a:xfrm>
          <a:prstGeom prst="rect">
            <a:avLst/>
          </a:prstGeom>
        </p:spPr>
        <p:txBody>
          <a:bodyPr vert="horz" lIns="91440" tIns="45720" rIns="91440" bIns="45720" rtlCol="0" anchor="b">
            <a:normAutofit fontScale="62500" lnSpcReduction="20000"/>
          </a:bodyPr>
          <a:lstStyle/>
          <a:p>
            <a:pPr algn="r" defTabSz="914400">
              <a:lnSpc>
                <a:spcPct val="120000"/>
              </a:lnSpc>
              <a:spcBef>
                <a:spcPct val="0"/>
              </a:spcBef>
            </a:pPr>
            <a:r>
              <a:rPr lang="fr-CA" sz="4200" b="1" kern="1200" dirty="0">
                <a:ln w="0"/>
                <a:solidFill>
                  <a:schemeClr val="tx1"/>
                </a:solidFill>
                <a:effectLst>
                  <a:outerShdw blurRad="38100" dist="19050" dir="2700000" algn="tl" rotWithShape="0">
                    <a:schemeClr val="dk1">
                      <a:alpha val="40000"/>
                    </a:schemeClr>
                  </a:outerShdw>
                </a:effectLst>
                <a:latin typeface="+mj-lt"/>
                <a:ea typeface="+mj-ea"/>
                <a:cs typeface="+mj-cs"/>
              </a:rPr>
              <a:t>L’eau est symbole de vie et de mort. Voilà pourquoi elle est utilisée, dans le baptême, pour signifier la plongée </a:t>
            </a:r>
          </a:p>
          <a:p>
            <a:pPr algn="r" defTabSz="914400">
              <a:lnSpc>
                <a:spcPct val="120000"/>
              </a:lnSpc>
              <a:spcBef>
                <a:spcPct val="0"/>
              </a:spcBef>
            </a:pPr>
            <a:r>
              <a:rPr lang="fr-CA" sz="4200" b="1" kern="1200" dirty="0">
                <a:ln w="0"/>
                <a:solidFill>
                  <a:schemeClr val="tx1"/>
                </a:solidFill>
                <a:effectLst>
                  <a:outerShdw blurRad="38100" dist="19050" dir="2700000" algn="tl" rotWithShape="0">
                    <a:schemeClr val="dk1">
                      <a:alpha val="40000"/>
                    </a:schemeClr>
                  </a:outerShdw>
                </a:effectLst>
                <a:latin typeface="+mj-lt"/>
                <a:ea typeface="+mj-ea"/>
                <a:cs typeface="+mj-cs"/>
              </a:rPr>
              <a:t>dans la mort avec le Christ et la sortie </a:t>
            </a:r>
          </a:p>
          <a:p>
            <a:pPr algn="r" defTabSz="914400">
              <a:lnSpc>
                <a:spcPct val="120000"/>
              </a:lnSpc>
              <a:spcBef>
                <a:spcPct val="0"/>
              </a:spcBef>
            </a:pPr>
            <a:r>
              <a:rPr lang="fr-CA" sz="4200" b="1" kern="1200" dirty="0">
                <a:ln w="0"/>
                <a:solidFill>
                  <a:schemeClr val="tx1"/>
                </a:solidFill>
                <a:effectLst>
                  <a:outerShdw blurRad="38100" dist="19050" dir="2700000" algn="tl" rotWithShape="0">
                    <a:schemeClr val="dk1">
                      <a:alpha val="40000"/>
                    </a:schemeClr>
                  </a:outerShdw>
                </a:effectLst>
                <a:latin typeface="+mj-lt"/>
                <a:ea typeface="+mj-ea"/>
                <a:cs typeface="+mj-cs"/>
              </a:rPr>
              <a:t>dans la vie nouvelle </a:t>
            </a:r>
          </a:p>
          <a:p>
            <a:pPr algn="r" defTabSz="914400">
              <a:lnSpc>
                <a:spcPct val="120000"/>
              </a:lnSpc>
              <a:spcBef>
                <a:spcPct val="0"/>
              </a:spcBef>
            </a:pPr>
            <a:r>
              <a:rPr lang="fr-CA" sz="4200" b="1" kern="1200" dirty="0">
                <a:ln w="0"/>
                <a:solidFill>
                  <a:schemeClr val="tx1"/>
                </a:solidFill>
                <a:effectLst>
                  <a:outerShdw blurRad="38100" dist="19050" dir="2700000" algn="tl" rotWithShape="0">
                    <a:schemeClr val="dk1">
                      <a:alpha val="40000"/>
                    </a:schemeClr>
                  </a:outerShdw>
                </a:effectLst>
                <a:latin typeface="+mj-lt"/>
                <a:ea typeface="+mj-ea"/>
                <a:cs typeface="+mj-cs"/>
              </a:rPr>
              <a:t>avec lui.</a:t>
            </a:r>
          </a:p>
        </p:txBody>
      </p:sp>
      <p:sp>
        <p:nvSpPr>
          <p:cNvPr id="15" name="Rectangle 14">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7A7E6B6D-2F84-4166-9F4D-FFA0E086077B}"/>
              </a:ext>
              <a:ext uri="{C183D7F6-B498-43B3-948B-1728B52AA6E4}">
                <adec:decorative xmlns="" xmlns:a="http://schemas.openxmlformats.org/drawingml/2006/main" xmlns:r="http://schemas.openxmlformats.org/officeDocument/2006/relationships" xmlns:p="http://schemas.openxmlformats.org/presentationml/2006/main" xmlns:adec="http://schemas.microsoft.com/office/drawing/2017/decorative" xmlns:mv="urn:schemas-microsoft-com:mac:vml" xmlns:mc="http://schemas.openxmlformats.org/markup-compatibility/2006" val="1"/>
              </a:ext>
            </a:extLst>
          </p:cNvPr>
          <p:cNvSpPr>
            <a:spLocks noGrp="1" noRot="1" noChangeAspect="1" noMove="1" noResize="1" noEditPoints="1" noAdjustHandles="1" noChangeArrowheads="1" noChangeShapeType="1" noTextEdit="1"/>
          </p:cNvSpPr>
          <p:nvPr>
            <p:extLst>
              <p:ext uri="{386F3935-93C4-4BCD-93E2-E3B085C9AB24}">
                <p16:designElem xmlns="" xmlns:a="http://schemas.openxmlformats.org/drawingml/2006/main" xmlns:r="http://schemas.openxmlformats.org/officeDocument/2006/relationships" xmlns:p="http://schemas.openxmlformats.org/presentationml/2006/main" xmlns:p16="http://schemas.microsoft.com/office/powerpoint/2015/main" xmlns:mv="urn:schemas-microsoft-com:mac:vml" xmlns:mc="http://schemas.openxmlformats.org/markup-compatibility/2006" val="1"/>
              </p:ext>
            </p:extLst>
          </p:nvPr>
        </p:nvSpPr>
        <p:spPr>
          <a:xfrm>
            <a:off x="3800424" y="-3491145"/>
            <a:ext cx="68580" cy="9144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F540AD87-30B2-4359-A33A-86D9F59E3709}"/>
              </a:ext>
              <a:ext uri="{C183D7F6-B498-43B3-948B-1728B52AA6E4}">
                <adec:decorative xmlns="" xmlns:a="http://schemas.openxmlformats.org/drawingml/2006/main" xmlns:r="http://schemas.openxmlformats.org/officeDocument/2006/relationships" xmlns:p="http://schemas.openxmlformats.org/presentationml/2006/main" xmlns:adec="http://schemas.microsoft.com/office/drawing/2017/decorative" xmlns:mv="urn:schemas-microsoft-com:mac:vml" xmlns:mc="http://schemas.openxmlformats.org/markup-compatibility/2006" val="1"/>
              </a:ext>
            </a:extLst>
          </p:cNvPr>
          <p:cNvSpPr>
            <a:spLocks noGrp="1" noRot="1" noChangeAspect="1" noMove="1" noResize="1" noEditPoints="1" noAdjustHandles="1" noChangeArrowheads="1" noChangeShapeType="1" noTextEdit="1"/>
          </p:cNvSpPr>
          <p:nvPr>
            <p:extLst>
              <p:ext uri="{386F3935-93C4-4BCD-93E2-E3B085C9AB24}">
                <p16:designElem xmlns="" xmlns:a="http://schemas.openxmlformats.org/drawingml/2006/main" xmlns:r="http://schemas.openxmlformats.org/officeDocument/2006/relationships" xmlns:p="http://schemas.openxmlformats.org/presentationml/2006/main" xmlns:p16="http://schemas.microsoft.com/office/powerpoint/2015/main" xmlns:mv="urn:schemas-microsoft-com:mac:vml" xmlns:mc="http://schemas.openxmlformats.org/markup-compatibility/2006" val="1"/>
              </p:ext>
            </p:extLst>
          </p:nvPr>
        </p:nvSpPr>
        <p:spPr>
          <a:xfrm>
            <a:off x="6144904" y="-3491145"/>
            <a:ext cx="68580" cy="9144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D411CC74-416E-4F21-A559-C8B7905D9E36}"/>
              </a:ext>
              <a:ext uri="{C183D7F6-B498-43B3-948B-1728B52AA6E4}">
                <adec:decorative xmlns="" xmlns:a="http://schemas.openxmlformats.org/drawingml/2006/main" xmlns:r="http://schemas.openxmlformats.org/officeDocument/2006/relationships" xmlns:p="http://schemas.openxmlformats.org/presentationml/2006/main" xmlns:adec="http://schemas.microsoft.com/office/drawing/2017/decorative" xmlns:mv="urn:schemas-microsoft-com:mac:vml" xmlns:mc="http://schemas.openxmlformats.org/markup-compatibility/2006" val="1"/>
              </a:ext>
            </a:extLst>
          </p:cNvPr>
          <p:cNvSpPr>
            <a:spLocks noGrp="1" noRot="1" noChangeAspect="1" noMove="1" noResize="1" noEditPoints="1" noAdjustHandles="1" noChangeArrowheads="1" noChangeShapeType="1" noTextEdit="1"/>
          </p:cNvSpPr>
          <p:nvPr>
            <p:extLst>
              <p:ext uri="{386F3935-93C4-4BCD-93E2-E3B085C9AB24}">
                <p16:designElem xmlns="" xmlns:a="http://schemas.openxmlformats.org/drawingml/2006/main" xmlns:r="http://schemas.openxmlformats.org/officeDocument/2006/relationships" xmlns:p="http://schemas.openxmlformats.org/presentationml/2006/main" xmlns:p16="http://schemas.microsoft.com/office/powerpoint/2015/main" xmlns:mv="urn:schemas-microsoft-com:mac:vml" xmlns:mc="http://schemas.openxmlformats.org/markup-compatibility/2006" val="1"/>
              </p:ext>
            </p:extLst>
          </p:nvPr>
        </p:nvSpPr>
        <p:spPr>
          <a:xfrm>
            <a:off x="6463479" y="-3491145"/>
            <a:ext cx="68580" cy="9144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http://static.feminimix.com/local/cache-gd2/a39cbaf3528c9b92c885f49ac43fcf0e.jpg">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4F36C11C-E328-4D47-95DA-2AD7E9375C31}"/>
              </a:ext>
            </a:extLst>
          </p:cNvPr>
          <p:cNvPicPr>
            <a:picLocks noChangeAspect="1" noChangeArrowheads="1"/>
          </p:cNvPicPr>
          <p:nvPr/>
        </p:nvPicPr>
        <p:blipFill rotWithShape="1">
          <a:blip r:embed="rId3" cstate="print"/>
          <a:srcRect r="16302" b="-6"/>
          <a:stretch/>
        </p:blipFill>
        <p:spPr bwMode="auto">
          <a:xfrm>
            <a:off x="3490220" y="-1"/>
            <a:ext cx="2789812" cy="2225041"/>
          </a:xfrm>
          <a:prstGeom prst="rect">
            <a:avLst/>
          </a:prstGeom>
        </p:spPr>
      </p:pic>
      <p:pic>
        <p:nvPicPr>
          <p:cNvPr id="6" name="Picture 4" descr="http://www.rustica.fr/assets/media/image/arrosage-oeilleton-artichau-l650-h474-c.jpg">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622FA5D9-CDDF-7746-95A5-79270447053A}"/>
              </a:ext>
            </a:extLst>
          </p:cNvPr>
          <p:cNvPicPr>
            <a:picLocks noChangeAspect="1" noChangeArrowheads="1"/>
          </p:cNvPicPr>
          <p:nvPr/>
        </p:nvPicPr>
        <p:blipFill rotWithShape="1">
          <a:blip r:embed="rId4" cstate="email"/>
          <a:srcRect l="11942" r="13916" b="2"/>
          <a:stretch/>
        </p:blipFill>
        <p:spPr bwMode="auto">
          <a:xfrm>
            <a:off x="6348611" y="-16426"/>
            <a:ext cx="2789814" cy="2267032"/>
          </a:xfrm>
          <a:prstGeom prst="rect">
            <a:avLst/>
          </a:prstGeom>
        </p:spPr>
      </p:pic>
      <p:pic>
        <p:nvPicPr>
          <p:cNvPr id="10" name="Image 9">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95060A33-A9FB-2F47-B0FA-D8F089165FC3}"/>
              </a:ext>
            </a:extLst>
          </p:cNvPr>
          <p:cNvPicPr>
            <a:picLocks noChangeAspect="1"/>
          </p:cNvPicPr>
          <p:nvPr/>
        </p:nvPicPr>
        <p:blipFill rotWithShape="1">
          <a:blip r:embed="rId5">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r="28947" b="-1"/>
          <a:stretch/>
        </p:blipFill>
        <p:spPr>
          <a:xfrm>
            <a:off x="3490219" y="2316480"/>
            <a:ext cx="2789812" cy="2208616"/>
          </a:xfrm>
          <a:prstGeom prst="rect">
            <a:avLst/>
          </a:prstGeom>
        </p:spPr>
      </p:pic>
      <p:pic>
        <p:nvPicPr>
          <p:cNvPr id="7" name="Picture 6" descr="http://jeanloupece.fr/.a/6a01053544d24f970c017c33b8c7b7970b-800wi">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AB960697-0C10-E442-8B64-03680B1133AD}"/>
              </a:ext>
            </a:extLst>
          </p:cNvPr>
          <p:cNvPicPr>
            <a:picLocks noChangeAspect="1" noChangeArrowheads="1"/>
          </p:cNvPicPr>
          <p:nvPr/>
        </p:nvPicPr>
        <p:blipFill rotWithShape="1">
          <a:blip r:embed="rId6" cstate="print"/>
          <a:srcRect l="5942" r="10370" b="-5"/>
          <a:stretch/>
        </p:blipFill>
        <p:spPr bwMode="auto">
          <a:xfrm>
            <a:off x="6348611" y="2316480"/>
            <a:ext cx="2789811" cy="2208617"/>
          </a:xfrm>
          <a:prstGeom prst="rect">
            <a:avLst/>
          </a:prstGeom>
        </p:spPr>
      </p:pic>
      <p:pic>
        <p:nvPicPr>
          <p:cNvPr id="4" name="Picture 2" descr="http://www.rougeframboise.com/sites/default/files/styles/large/public/laver_le_visage_1.jpg">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9DE34A9B-9CBD-C240-BE48-0CCEB7FBAD14}"/>
              </a:ext>
            </a:extLst>
          </p:cNvPr>
          <p:cNvPicPr>
            <a:picLocks noChangeAspect="1" noChangeArrowheads="1"/>
          </p:cNvPicPr>
          <p:nvPr/>
        </p:nvPicPr>
        <p:blipFill rotWithShape="1">
          <a:blip r:embed="rId7" cstate="print"/>
          <a:srcRect t="13785" b="32785"/>
          <a:stretch/>
        </p:blipFill>
        <p:spPr bwMode="auto">
          <a:xfrm>
            <a:off x="3490220" y="4616536"/>
            <a:ext cx="2789811" cy="2241464"/>
          </a:xfrm>
          <a:prstGeom prst="rect">
            <a:avLst/>
          </a:prstGeom>
        </p:spPr>
      </p:pic>
      <p:pic>
        <p:nvPicPr>
          <p:cNvPr id="8" name="Image 7">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4E04119D-9D6C-4546-8765-FC289EF06A85}"/>
              </a:ext>
            </a:extLst>
          </p:cNvPr>
          <p:cNvPicPr>
            <a:picLocks noChangeAspect="1"/>
          </p:cNvPicPr>
          <p:nvPr/>
        </p:nvPicPr>
        <p:blipFill rotWithShape="1">
          <a:blip r:embed="rId8" cstate="print"/>
          <a:srcRect l="6721" r="-1" b="-1"/>
          <a:stretch/>
        </p:blipFill>
        <p:spPr>
          <a:xfrm>
            <a:off x="6348611" y="4607394"/>
            <a:ext cx="2789814" cy="2250607"/>
          </a:xfrm>
          <a:prstGeom prst="rect">
            <a:avLst/>
          </a:prstGeom>
        </p:spPr>
      </p:pic>
      <p:pic>
        <p:nvPicPr>
          <p:cNvPr id="2" name="Image 1">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9B5F3C00-DD8B-4F5F-9247-A057B7B17E17}"/>
              </a:ext>
            </a:extLst>
          </p:cNvPr>
          <p:cNvPicPr>
            <a:picLocks noChangeAspect="1"/>
          </p:cNvPicPr>
          <p:nvPr/>
        </p:nvPicPr>
        <p:blipFill rotWithShape="1">
          <a:blip r:embed="rId9"/>
          <a:srcRect l="17500" t="15313" r="18542"/>
          <a:stretch/>
        </p:blipFill>
        <p:spPr>
          <a:xfrm>
            <a:off x="442444" y="4628388"/>
            <a:ext cx="2502014" cy="2208618"/>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129715112"/>
      </p:ext>
    </p:extLst>
  </p:cSld>
  <p:clrMapOvr>
    <a:overrideClrMapping bg1="dk1" tx1="lt1" bg2="dk2" tx2="lt2" accent1="accent1" accent2="accent2" accent3="accent3" accent4="accent4" accent5="accent5" accent6="accent6" hlink="hlink" folHlink="folHlink"/>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pic>
        <p:nvPicPr>
          <p:cNvPr id="4" name="Image 3">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0E0E6113-F343-2E46-A053-45FCB3A4F663}"/>
              </a:ext>
            </a:extLst>
          </p:cNvPr>
          <p:cNvPicPr>
            <a:picLocks noChangeAspect="1"/>
          </p:cNvPicPr>
          <p:nvPr/>
        </p:nvPicPr>
        <p:blipFill rotWithShape="1">
          <a:blip r:embed="rId3"/>
          <a:srcRect b="40975"/>
          <a:stretch/>
        </p:blipFill>
        <p:spPr>
          <a:xfrm>
            <a:off x="20" y="42247"/>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a:effectLst>
            <a:reflection blurRad="6350" stA="52000" endA="300" endPos="35000" dir="5400000" sy="-100000" algn="bl" rotWithShape="0"/>
          </a:effectLst>
        </p:spPr>
      </p:pic>
      <p:sp>
        <p:nvSpPr>
          <p:cNvPr id="3" name="Espace réservé du contenu 2">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A7A09DEF-E127-CF40-B705-84BF1B02544B}"/>
              </a:ext>
            </a:extLst>
          </p:cNvPr>
          <p:cNvSpPr>
            <a:spLocks noGrp="1"/>
          </p:cNvSpPr>
          <p:nvPr>
            <p:ph idx="1"/>
          </p:nvPr>
        </p:nvSpPr>
        <p:spPr>
          <a:xfrm>
            <a:off x="622411" y="4133850"/>
            <a:ext cx="7899177" cy="2452687"/>
          </a:xfrm>
        </p:spPr>
        <p:txBody>
          <a:bodyPr anchor="ctr">
            <a:noAutofit/>
          </a:bodyPr>
          <a:lstStyle/>
          <a:p>
            <a:pPr marL="0" indent="0">
              <a:buNone/>
            </a:pPr>
            <a:r>
              <a:rPr lang="fr-CA" sz="2600" dirty="0">
                <a:latin typeface="Arial" panose="020B0604020202020204" pitchFamily="34" charset="0"/>
                <a:cs typeface="Arial" panose="020B0604020202020204" pitchFamily="34" charset="0"/>
              </a:rPr>
              <a:t>« </a:t>
            </a:r>
            <a:r>
              <a:rPr lang="fr-CA" sz="2600" i="1" dirty="0">
                <a:latin typeface="Arial" panose="020B0604020202020204" pitchFamily="34" charset="0"/>
                <a:cs typeface="Arial" panose="020B0604020202020204" pitchFamily="34" charset="0"/>
              </a:rPr>
              <a:t>Par le </a:t>
            </a:r>
            <a:r>
              <a:rPr lang="fr-CA" sz="2600" b="1" i="1" dirty="0">
                <a:latin typeface="Arial" panose="020B0604020202020204" pitchFamily="34" charset="0"/>
                <a:cs typeface="Arial" panose="020B0604020202020204" pitchFamily="34" charset="0"/>
              </a:rPr>
              <a:t>baptême</a:t>
            </a:r>
            <a:r>
              <a:rPr lang="fr-CA" sz="2600" i="1" dirty="0">
                <a:latin typeface="Arial" panose="020B0604020202020204" pitchFamily="34" charset="0"/>
                <a:cs typeface="Arial" panose="020B0604020202020204" pitchFamily="34" charset="0"/>
              </a:rPr>
              <a:t>, nous avons été mis au tombeau avec lui pour être associés à sa </a:t>
            </a:r>
            <a:r>
              <a:rPr lang="fr-CA" sz="2600" b="1" i="1" dirty="0">
                <a:latin typeface="Arial" panose="020B0604020202020204" pitchFamily="34" charset="0"/>
                <a:cs typeface="Arial" panose="020B0604020202020204" pitchFamily="34" charset="0"/>
              </a:rPr>
              <a:t>mort</a:t>
            </a:r>
            <a:r>
              <a:rPr lang="fr-CA" sz="2600" i="1" dirty="0">
                <a:latin typeface="Arial" panose="020B0604020202020204" pitchFamily="34" charset="0"/>
                <a:cs typeface="Arial" panose="020B0604020202020204" pitchFamily="34" charset="0"/>
              </a:rPr>
              <a:t>, afin que, tout comme le Christ a été ressuscité d'entre les morts par la puissance glorieuse du Père, nous aussi nous vivions d’une </a:t>
            </a:r>
            <a:r>
              <a:rPr lang="fr-CA" sz="2600" b="1" i="1" dirty="0">
                <a:latin typeface="Arial" panose="020B0604020202020204" pitchFamily="34" charset="0"/>
                <a:cs typeface="Arial" panose="020B0604020202020204" pitchFamily="34" charset="0"/>
              </a:rPr>
              <a:t>vie nouvelle</a:t>
            </a:r>
            <a:r>
              <a:rPr lang="fr-CA" sz="2600" i="1" dirty="0">
                <a:latin typeface="Arial" panose="020B0604020202020204" pitchFamily="34" charset="0"/>
                <a:cs typeface="Arial" panose="020B0604020202020204" pitchFamily="34" charset="0"/>
              </a:rPr>
              <a:t>.</a:t>
            </a:r>
            <a:r>
              <a:rPr lang="fr-CA" sz="2600" dirty="0">
                <a:latin typeface="Arial" panose="020B0604020202020204" pitchFamily="34" charset="0"/>
                <a:cs typeface="Arial" panose="020B0604020202020204" pitchFamily="34" charset="0"/>
              </a:rPr>
              <a:t> »</a:t>
            </a:r>
          </a:p>
          <a:p>
            <a:pPr marL="0" indent="0" algn="r">
              <a:buNone/>
            </a:pPr>
            <a:r>
              <a:rPr lang="fr-CA" sz="2600" dirty="0">
                <a:latin typeface="Arial" panose="020B0604020202020204" pitchFamily="34" charset="0"/>
                <a:cs typeface="Arial" panose="020B0604020202020204" pitchFamily="34" charset="0"/>
              </a:rPr>
              <a:t>(</a:t>
            </a:r>
            <a:r>
              <a:rPr lang="fr-CA" sz="2600" dirty="0" err="1">
                <a:latin typeface="Arial" panose="020B0604020202020204" pitchFamily="34" charset="0"/>
                <a:cs typeface="Arial" panose="020B0604020202020204" pitchFamily="34" charset="0"/>
              </a:rPr>
              <a:t>Rm</a:t>
            </a:r>
            <a:r>
              <a:rPr lang="fr-CA" sz="2600" dirty="0">
                <a:latin typeface="Arial" panose="020B0604020202020204" pitchFamily="34" charset="0"/>
                <a:cs typeface="Arial" panose="020B0604020202020204" pitchFamily="34" charset="0"/>
              </a:rPr>
              <a:t> 6, 4)</a:t>
            </a:r>
            <a:endParaRPr lang="fr-FR" sz="2600" dirty="0">
              <a:latin typeface="Arial" panose="020B0604020202020204" pitchFamily="34" charset="0"/>
              <a:cs typeface="Arial" panose="020B0604020202020204" pitchFamily="34" charset="0"/>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099445987"/>
      </p:ext>
    </p:extLst>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Image 1">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D4871B82-8AFB-A847-8556-623DA0A51121}"/>
              </a:ext>
            </a:extLst>
          </p:cNvPr>
          <p:cNvPicPr>
            <a:picLocks noChangeAspect="1"/>
          </p:cNvPicPr>
          <p:nvPr/>
        </p:nvPicPr>
        <p:blipFill rotWithShape="1">
          <a:blip r:embed="rId3">
            <a:duotone>
              <a:schemeClr val="accent1">
                <a:shade val="45000"/>
                <a:satMod val="135000"/>
              </a:schemeClr>
              <a:prstClr val="white"/>
            </a:duotone>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11938" r="90"/>
          <a:stretch/>
        </p:blipFill>
        <p:spPr>
          <a:xfrm>
            <a:off x="0" y="-21536"/>
            <a:ext cx="9135208" cy="6879536"/>
          </a:xfrm>
          <a:prstGeom prst="rect">
            <a:avLst/>
          </a:prstGeom>
        </p:spPr>
      </p:pic>
      <p:sp>
        <p:nvSpPr>
          <p:cNvPr id="5" name="Rectangle 4">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ADB882C1-8CB3-F14A-9171-B7298E6D1191}"/>
              </a:ext>
            </a:extLst>
          </p:cNvPr>
          <p:cNvSpPr/>
          <p:nvPr/>
        </p:nvSpPr>
        <p:spPr>
          <a:xfrm>
            <a:off x="431320" y="548102"/>
            <a:ext cx="3810706" cy="646331"/>
          </a:xfrm>
          <a:prstGeom prst="rect">
            <a:avLst/>
          </a:prstGeom>
          <a:solidFill>
            <a:schemeClr val="accent1">
              <a:lumMod val="20000"/>
              <a:lumOff val="80000"/>
              <a:alpha val="50196"/>
            </a:schemeClr>
          </a:solidFill>
          <a:effectLst>
            <a:outerShdw blurRad="50800" dist="38100" algn="l" rotWithShape="0">
              <a:prstClr val="black">
                <a:alpha val="40000"/>
              </a:prstClr>
            </a:outerShdw>
          </a:effectLst>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fr-FR" sz="3600" b="1" dirty="0">
                <a:ln w="0"/>
                <a:solidFill>
                  <a:schemeClr val="accent2"/>
                </a:solidFill>
                <a:effectLst>
                  <a:outerShdw blurRad="38100" dist="19050" dir="2700000" algn="tl" rotWithShape="0">
                    <a:schemeClr val="dk1">
                      <a:alpha val="40000"/>
                    </a:schemeClr>
                  </a:outerShdw>
                </a:effectLst>
                <a:latin typeface="Kefa" panose="02000506000000020004" pitchFamily="2" charset="77"/>
                <a:cs typeface="Baghdad" pitchFamily="2" charset="-78"/>
              </a:rPr>
              <a:t>Rite de la lumière</a:t>
            </a:r>
          </a:p>
        </p:txBody>
      </p:sp>
      <p:sp>
        <p:nvSpPr>
          <p:cNvPr id="7" name="Titre 1">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6EBCF8AB-D381-4E69-A652-4CD5E7CBCBAA}"/>
              </a:ext>
            </a:extLst>
          </p:cNvPr>
          <p:cNvSpPr txBox="1">
            <a:spLocks/>
          </p:cNvSpPr>
          <p:nvPr/>
        </p:nvSpPr>
        <p:spPr>
          <a:xfrm>
            <a:off x="6704917" y="2091558"/>
            <a:ext cx="2081890" cy="4218339"/>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1"/>
            <a:tileRect/>
          </a:gradFill>
        </p:spPr>
        <p:txBody>
          <a:bodyPr vert="horz" lIns="91440" tIns="45720" rIns="91440" bIns="45720" rtlCol="0" anchor="ctr">
            <a:normAutofit lnSpcReduction="100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r">
              <a:lnSpc>
                <a:spcPct val="120000"/>
              </a:lnSpc>
              <a:spcBef>
                <a:spcPts val="1200"/>
              </a:spcBef>
              <a:spcAft>
                <a:spcPts val="1200"/>
              </a:spcAft>
            </a:pPr>
            <a:r>
              <a:rPr lang="fr-FR" sz="2400" i="1" dirty="0">
                <a:solidFill>
                  <a:schemeClr val="accent5">
                    <a:lumMod val="20000"/>
                    <a:lumOff val="80000"/>
                  </a:schemeClr>
                </a:solidFill>
                <a:latin typeface="Arial" panose="020B0604020202020204" pitchFamily="34" charset="0"/>
                <a:cs typeface="Arial" panose="020B0604020202020204" pitchFamily="34" charset="0"/>
              </a:rPr>
              <a:t>« Reçois                la lumière, transmets          la lumière, avance         dans la vie       en enfant de lumière. » </a:t>
            </a:r>
          </a:p>
          <a:p>
            <a:pPr algn="r">
              <a:lnSpc>
                <a:spcPct val="120000"/>
              </a:lnSpc>
              <a:spcBef>
                <a:spcPts val="1200"/>
              </a:spcBef>
              <a:spcAft>
                <a:spcPts val="1200"/>
              </a:spcAft>
            </a:pPr>
            <a:r>
              <a:rPr lang="fr-FR" sz="2000" i="1" dirty="0">
                <a:solidFill>
                  <a:schemeClr val="accent5">
                    <a:lumMod val="60000"/>
                    <a:lumOff val="40000"/>
                  </a:schemeClr>
                </a:solidFill>
                <a:latin typeface="Arial" panose="020B0604020202020204" pitchFamily="34" charset="0"/>
                <a:cs typeface="Arial" panose="020B0604020202020204" pitchFamily="34" charset="0"/>
              </a:rPr>
              <a:t>(extrait du rituel)</a:t>
            </a:r>
          </a:p>
        </p:txBody>
      </p:sp>
      <p:pic>
        <p:nvPicPr>
          <p:cNvPr id="6" name="Image 5">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9B8749C3-BDA7-49F1-B53E-DCD9400BB5E5}"/>
              </a:ext>
            </a:extLst>
          </p:cNvPr>
          <p:cNvPicPr>
            <a:picLocks noChangeAspect="1"/>
          </p:cNvPicPr>
          <p:nvPr/>
        </p:nvPicPr>
        <p:blipFill rotWithShape="1">
          <a:blip r:embed="rId4" cstate="print"/>
          <a:srcRect l="1237" t="2865" r="1110" b="1639"/>
          <a:stretch/>
        </p:blipFill>
        <p:spPr>
          <a:xfrm>
            <a:off x="483872" y="2091558"/>
            <a:ext cx="5737173" cy="4218339"/>
          </a:xfrm>
          <a:prstGeom prst="rect">
            <a:avLst/>
          </a:prstGeom>
          <a:ln>
            <a:noFill/>
          </a:ln>
          <a:effectLst>
            <a:outerShdw blurRad="190500" algn="tl" rotWithShape="0">
              <a:srgbClr val="000000">
                <a:alpha val="70000"/>
              </a:srgbClr>
            </a:outerShdw>
          </a:effectLst>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630045638"/>
      </p:ext>
    </p:extLst>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Image 1">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D4871B82-8AFB-A847-8556-623DA0A51121}"/>
              </a:ext>
            </a:extLst>
          </p:cNvPr>
          <p:cNvPicPr>
            <a:picLocks noChangeAspect="1"/>
          </p:cNvPicPr>
          <p:nvPr/>
        </p:nvPicPr>
        <p:blipFill rotWithShape="1">
          <a:blip r:embed="rId3">
            <a:duotone>
              <a:schemeClr val="accent1">
                <a:shade val="45000"/>
                <a:satMod val="135000"/>
              </a:schemeClr>
              <a:prstClr val="white"/>
            </a:duotone>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11938" r="90"/>
          <a:stretch/>
        </p:blipFill>
        <p:spPr>
          <a:xfrm>
            <a:off x="0" y="-21536"/>
            <a:ext cx="9135208" cy="6879536"/>
          </a:xfrm>
          <a:prstGeom prst="rect">
            <a:avLst/>
          </a:prstGeom>
        </p:spPr>
      </p:pic>
      <p:sp>
        <p:nvSpPr>
          <p:cNvPr id="5" name="Rectangle 4">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ADB882C1-8CB3-F14A-9171-B7298E6D1191}"/>
              </a:ext>
            </a:extLst>
          </p:cNvPr>
          <p:cNvSpPr/>
          <p:nvPr/>
        </p:nvSpPr>
        <p:spPr>
          <a:xfrm>
            <a:off x="4212571" y="557138"/>
            <a:ext cx="3810706" cy="1200329"/>
          </a:xfrm>
          <a:prstGeom prst="rect">
            <a:avLst/>
          </a:prstGeom>
          <a:solidFill>
            <a:schemeClr val="accent1">
              <a:lumMod val="20000"/>
              <a:lumOff val="80000"/>
              <a:alpha val="50196"/>
            </a:schemeClr>
          </a:solidFill>
          <a:effectLst>
            <a:outerShdw blurRad="50800" dist="38100" algn="l" rotWithShape="0">
              <a:prstClr val="black">
                <a:alpha val="40000"/>
              </a:prstClr>
            </a:outerShdw>
          </a:effectLst>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fr-FR" sz="3600" b="1" dirty="0">
                <a:ln w="0"/>
                <a:solidFill>
                  <a:schemeClr val="accent2"/>
                </a:solidFill>
                <a:effectLst>
                  <a:outerShdw blurRad="38100" dist="19050" dir="2700000" algn="tl" rotWithShape="0">
                    <a:schemeClr val="dk1">
                      <a:alpha val="40000"/>
                    </a:schemeClr>
                  </a:outerShdw>
                </a:effectLst>
                <a:latin typeface="Kefa" panose="02000506000000020004" pitchFamily="2" charset="77"/>
                <a:cs typeface="Baghdad" pitchFamily="2" charset="-78"/>
              </a:rPr>
              <a:t>Rite du </a:t>
            </a:r>
          </a:p>
          <a:p>
            <a:pPr algn="ctr"/>
            <a:r>
              <a:rPr lang="fr-FR" sz="3600" b="1" dirty="0">
                <a:ln w="0"/>
                <a:solidFill>
                  <a:schemeClr val="accent2"/>
                </a:solidFill>
                <a:effectLst>
                  <a:outerShdw blurRad="38100" dist="19050" dir="2700000" algn="tl" rotWithShape="0">
                    <a:schemeClr val="dk1">
                      <a:alpha val="40000"/>
                    </a:schemeClr>
                  </a:outerShdw>
                </a:effectLst>
                <a:latin typeface="Kefa" panose="02000506000000020004" pitchFamily="2" charset="77"/>
                <a:cs typeface="Baghdad" pitchFamily="2" charset="-78"/>
              </a:rPr>
              <a:t>vêtement blanc</a:t>
            </a:r>
          </a:p>
        </p:txBody>
      </p:sp>
      <p:sp>
        <p:nvSpPr>
          <p:cNvPr id="7" name="Titre 1">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6EBCF8AB-D381-4E69-A652-4CD5E7CBCBAA}"/>
              </a:ext>
            </a:extLst>
          </p:cNvPr>
          <p:cNvSpPr txBox="1">
            <a:spLocks/>
          </p:cNvSpPr>
          <p:nvPr/>
        </p:nvSpPr>
        <p:spPr>
          <a:xfrm>
            <a:off x="4212571" y="2198564"/>
            <a:ext cx="3810706" cy="4218339"/>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1"/>
            <a:tileRect/>
          </a:gradFill>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ct val="120000"/>
              </a:lnSpc>
              <a:spcBef>
                <a:spcPts val="1200"/>
              </a:spcBef>
              <a:spcAft>
                <a:spcPts val="1200"/>
              </a:spcAft>
            </a:pPr>
            <a:r>
              <a:rPr lang="fr-FR" sz="2400" i="1" dirty="0">
                <a:solidFill>
                  <a:schemeClr val="accent5">
                    <a:lumMod val="20000"/>
                    <a:lumOff val="80000"/>
                  </a:schemeClr>
                </a:solidFill>
                <a:latin typeface="Arial" panose="020B0604020202020204" pitchFamily="34" charset="0"/>
                <a:cs typeface="Arial" panose="020B0604020202020204" pitchFamily="34" charset="0"/>
              </a:rPr>
              <a:t> « Tu es devenu une </a:t>
            </a:r>
            <a:br>
              <a:rPr lang="fr-FR" sz="2400" i="1" dirty="0">
                <a:solidFill>
                  <a:schemeClr val="accent5">
                    <a:lumMod val="20000"/>
                    <a:lumOff val="80000"/>
                  </a:schemeClr>
                </a:solidFill>
                <a:latin typeface="Arial" panose="020B0604020202020204" pitchFamily="34" charset="0"/>
                <a:cs typeface="Arial" panose="020B0604020202020204" pitchFamily="34" charset="0"/>
              </a:rPr>
            </a:br>
            <a:r>
              <a:rPr lang="fr-FR" sz="2400" i="1" dirty="0">
                <a:solidFill>
                  <a:schemeClr val="accent5">
                    <a:lumMod val="20000"/>
                    <a:lumOff val="80000"/>
                  </a:schemeClr>
                </a:solidFill>
                <a:latin typeface="Arial" panose="020B0604020202020204" pitchFamily="34" charset="0"/>
                <a:cs typeface="Arial" panose="020B0604020202020204" pitchFamily="34" charset="0"/>
              </a:rPr>
              <a:t>création nouvelle, </a:t>
            </a:r>
            <a:br>
              <a:rPr lang="fr-FR" sz="2400" i="1" dirty="0">
                <a:solidFill>
                  <a:schemeClr val="accent5">
                    <a:lumMod val="20000"/>
                    <a:lumOff val="80000"/>
                  </a:schemeClr>
                </a:solidFill>
                <a:latin typeface="Arial" panose="020B0604020202020204" pitchFamily="34" charset="0"/>
                <a:cs typeface="Arial" panose="020B0604020202020204" pitchFamily="34" charset="0"/>
              </a:rPr>
            </a:br>
            <a:r>
              <a:rPr lang="fr-FR" sz="2400" i="1" dirty="0">
                <a:solidFill>
                  <a:schemeClr val="accent5">
                    <a:lumMod val="20000"/>
                    <a:lumOff val="80000"/>
                  </a:schemeClr>
                </a:solidFill>
                <a:latin typeface="Arial" panose="020B0604020202020204" pitchFamily="34" charset="0"/>
                <a:cs typeface="Arial" panose="020B0604020202020204" pitchFamily="34" charset="0"/>
              </a:rPr>
              <a:t>tu as « revêtu le Christ ». </a:t>
            </a:r>
          </a:p>
          <a:p>
            <a:pPr algn="ctr">
              <a:lnSpc>
                <a:spcPct val="120000"/>
              </a:lnSpc>
              <a:spcBef>
                <a:spcPts val="1200"/>
              </a:spcBef>
              <a:spcAft>
                <a:spcPts val="1200"/>
              </a:spcAft>
            </a:pPr>
            <a:r>
              <a:rPr lang="fr-FR" sz="2000" i="1" dirty="0">
                <a:solidFill>
                  <a:schemeClr val="accent5">
                    <a:lumMod val="60000"/>
                    <a:lumOff val="40000"/>
                  </a:schemeClr>
                </a:solidFill>
                <a:latin typeface="Arial" panose="020B0604020202020204" pitchFamily="34" charset="0"/>
                <a:cs typeface="Arial" panose="020B0604020202020204" pitchFamily="34" charset="0"/>
              </a:rPr>
              <a:t>(extrait du rituel)</a:t>
            </a:r>
          </a:p>
        </p:txBody>
      </p:sp>
      <p:pic>
        <p:nvPicPr>
          <p:cNvPr id="6" name="Image 5" descr="Une image contenant personne, bâtiment, debout, gens&#10;&#10;Description générée automatiquement">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89F804E2-45FB-4DA4-A607-FD0FBF32AB61}"/>
              </a:ext>
            </a:extLst>
          </p:cNvPr>
          <p:cNvPicPr>
            <a:picLocks noChangeAspect="1"/>
          </p:cNvPicPr>
          <p:nvPr/>
        </p:nvPicPr>
        <p:blipFill rotWithShape="1">
          <a:blip r:embed="rId4">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p:blipFill>
        <p:spPr>
          <a:xfrm>
            <a:off x="557666" y="557138"/>
            <a:ext cx="3097239" cy="5859765"/>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748289023"/>
      </p:ext>
    </p:extLst>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Image 1">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D4871B82-8AFB-A847-8556-623DA0A51121}"/>
              </a:ext>
            </a:extLst>
          </p:cNvPr>
          <p:cNvPicPr>
            <a:picLocks noChangeAspect="1"/>
          </p:cNvPicPr>
          <p:nvPr/>
        </p:nvPicPr>
        <p:blipFill rotWithShape="1">
          <a:blip r:embed="rId3">
            <a:duotone>
              <a:schemeClr val="accent1">
                <a:shade val="45000"/>
                <a:satMod val="135000"/>
              </a:schemeClr>
              <a:prstClr val="white"/>
            </a:duotone>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11938" r="90"/>
          <a:stretch/>
        </p:blipFill>
        <p:spPr>
          <a:xfrm>
            <a:off x="0" y="0"/>
            <a:ext cx="9135208" cy="6879536"/>
          </a:xfrm>
          <a:prstGeom prst="rect">
            <a:avLst/>
          </a:prstGeom>
        </p:spPr>
      </p:pic>
      <p:sp>
        <p:nvSpPr>
          <p:cNvPr id="7" name="Titre 1">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6EBCF8AB-D381-4E69-A652-4CD5E7CBCBAA}"/>
              </a:ext>
            </a:extLst>
          </p:cNvPr>
          <p:cNvSpPr txBox="1">
            <a:spLocks/>
          </p:cNvSpPr>
          <p:nvPr/>
        </p:nvSpPr>
        <p:spPr>
          <a:xfrm>
            <a:off x="5927833" y="395896"/>
            <a:ext cx="2946343" cy="6416960"/>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1"/>
            <a:tileRect/>
          </a:gradFill>
        </p:spPr>
        <p:txBody>
          <a:bodyPr vert="horz" lIns="91440" tIns="45720" rIns="91440" bIns="45720" rtlCol="0" anchor="ctr">
            <a:normAutofit fontScale="92500" lnSpcReduction="100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r">
              <a:lnSpc>
                <a:spcPct val="120000"/>
              </a:lnSpc>
              <a:spcBef>
                <a:spcPts val="1200"/>
              </a:spcBef>
              <a:spcAft>
                <a:spcPts val="1200"/>
              </a:spcAft>
            </a:pPr>
            <a:r>
              <a:rPr lang="fr-FR" sz="2400" i="1" dirty="0">
                <a:solidFill>
                  <a:schemeClr val="accent5">
                    <a:lumMod val="20000"/>
                    <a:lumOff val="80000"/>
                  </a:schemeClr>
                </a:solidFill>
                <a:latin typeface="Arial" panose="020B0604020202020204" pitchFamily="34" charset="0"/>
                <a:cs typeface="Arial" panose="020B0604020202020204" pitchFamily="34" charset="0"/>
              </a:rPr>
              <a:t> « Répands maintenant sur eux ton Esprit Saint, donne-leur               un esprit de sagesse      et d’intelligence,      un esprit de conseil  et de force,              un esprit de connaissance et d’affection filiale. Remplis-les de   l’esprit d’adoration.            Par Jésus, le Christ, notre Seigneur.» </a:t>
            </a:r>
          </a:p>
          <a:p>
            <a:pPr algn="r">
              <a:lnSpc>
                <a:spcPct val="120000"/>
              </a:lnSpc>
              <a:spcBef>
                <a:spcPts val="1200"/>
              </a:spcBef>
              <a:spcAft>
                <a:spcPts val="1200"/>
              </a:spcAft>
            </a:pPr>
            <a:r>
              <a:rPr lang="fr-FR" sz="2000" i="1" dirty="0">
                <a:solidFill>
                  <a:schemeClr val="accent5">
                    <a:lumMod val="60000"/>
                    <a:lumOff val="40000"/>
                  </a:schemeClr>
                </a:solidFill>
                <a:latin typeface="Arial" panose="020B0604020202020204" pitchFamily="34" charset="0"/>
                <a:cs typeface="Arial" panose="020B0604020202020204" pitchFamily="34" charset="0"/>
              </a:rPr>
              <a:t>(extrait du rituel)</a:t>
            </a:r>
          </a:p>
        </p:txBody>
      </p:sp>
      <p:pic>
        <p:nvPicPr>
          <p:cNvPr id="9" name="Image 8" descr="Une image contenant personne, table, intérieur, blouse&#10;&#10;Description générée automatiquement">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245F0B84-C169-41A5-8B69-57EDC41B6799}"/>
              </a:ext>
            </a:extLst>
          </p:cNvPr>
          <p:cNvPicPr>
            <a:picLocks noChangeAspect="1"/>
          </p:cNvPicPr>
          <p:nvPr/>
        </p:nvPicPr>
        <p:blipFill rotWithShape="1">
          <a:blip r:embed="rId4">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t="13148" b="8097"/>
          <a:stretch/>
        </p:blipFill>
        <p:spPr>
          <a:xfrm>
            <a:off x="489708" y="395896"/>
            <a:ext cx="4974003" cy="2601765"/>
          </a:xfrm>
          <a:prstGeom prst="rect">
            <a:avLst/>
          </a:prstGeom>
          <a:ln>
            <a:noFill/>
          </a:ln>
          <a:effectLst>
            <a:outerShdw blurRad="292100" dist="139700" dir="2700000" algn="tl" rotWithShape="0">
              <a:srgbClr val="333333">
                <a:alpha val="65000"/>
              </a:srgbClr>
            </a:outerShdw>
          </a:effectLst>
        </p:spPr>
      </p:pic>
      <p:pic>
        <p:nvPicPr>
          <p:cNvPr id="11" name="Image 10" descr="Une image contenant personne, intérieur, femme, table&#10;&#10;Description générée automatiquement">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F1BB2C6A-1733-4F65-9861-876CE37444CC}"/>
              </a:ext>
            </a:extLst>
          </p:cNvPr>
          <p:cNvPicPr>
            <a:picLocks noChangeAspect="1"/>
          </p:cNvPicPr>
          <p:nvPr/>
        </p:nvPicPr>
        <p:blipFill rotWithShape="1">
          <a:blip r:embed="rId5">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t="11004"/>
          <a:stretch/>
        </p:blipFill>
        <p:spPr>
          <a:xfrm>
            <a:off x="476912" y="3312826"/>
            <a:ext cx="4974003" cy="2952968"/>
          </a:xfrm>
          <a:prstGeom prst="rect">
            <a:avLst/>
          </a:prstGeom>
          <a:ln>
            <a:noFill/>
          </a:ln>
          <a:effectLst>
            <a:outerShdw blurRad="292100" dist="139700" dir="2700000" algn="tl" rotWithShape="0">
              <a:srgbClr val="333333">
                <a:alpha val="65000"/>
              </a:srgbClr>
            </a:outerShdw>
          </a:effectLst>
        </p:spPr>
      </p:pic>
      <p:sp>
        <p:nvSpPr>
          <p:cNvPr id="5" name="Rectangle 4">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ADB882C1-8CB3-F14A-9171-B7298E6D1191}"/>
              </a:ext>
            </a:extLst>
          </p:cNvPr>
          <p:cNvSpPr/>
          <p:nvPr/>
        </p:nvSpPr>
        <p:spPr>
          <a:xfrm>
            <a:off x="476914" y="5427861"/>
            <a:ext cx="4974003" cy="1384995"/>
          </a:xfrm>
          <a:prstGeom prst="rect">
            <a:avLst/>
          </a:prstGeom>
          <a:solidFill>
            <a:schemeClr val="accent1">
              <a:lumMod val="20000"/>
              <a:lumOff val="80000"/>
              <a:alpha val="50196"/>
            </a:schemeClr>
          </a:solidFill>
          <a:effectLst>
            <a:outerShdw blurRad="50800" dist="38100" algn="l" rotWithShape="0">
              <a:prstClr val="black">
                <a:alpha val="40000"/>
              </a:prstClr>
            </a:outerShdw>
          </a:effectLst>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fr-FR" sz="2800" b="1" dirty="0">
                <a:ln w="0"/>
                <a:solidFill>
                  <a:schemeClr val="accent2"/>
                </a:solidFill>
                <a:effectLst>
                  <a:outerShdw blurRad="38100" dist="19050" dir="2700000" algn="tl" rotWithShape="0">
                    <a:schemeClr val="dk1">
                      <a:alpha val="40000"/>
                    </a:schemeClr>
                  </a:outerShdw>
                </a:effectLst>
                <a:latin typeface="Kefa" panose="02000506000000020004" pitchFamily="2" charset="77"/>
                <a:cs typeface="Baghdad" pitchFamily="2" charset="-78"/>
              </a:rPr>
              <a:t>Rite de l’imposition </a:t>
            </a:r>
          </a:p>
          <a:p>
            <a:pPr algn="ctr"/>
            <a:r>
              <a:rPr lang="fr-FR" sz="2800" b="1" dirty="0">
                <a:ln w="0"/>
                <a:solidFill>
                  <a:schemeClr val="accent2"/>
                </a:solidFill>
                <a:effectLst>
                  <a:outerShdw blurRad="38100" dist="19050" dir="2700000" algn="tl" rotWithShape="0">
                    <a:schemeClr val="dk1">
                      <a:alpha val="40000"/>
                    </a:schemeClr>
                  </a:outerShdw>
                </a:effectLst>
                <a:latin typeface="Kefa" panose="02000506000000020004" pitchFamily="2" charset="77"/>
                <a:cs typeface="Baghdad" pitchFamily="2" charset="-78"/>
              </a:rPr>
              <a:t>de la main sur chaque personne à la confirmation</a:t>
            </a:r>
          </a:p>
        </p:txBody>
      </p:sp>
      <p:sp>
        <p:nvSpPr>
          <p:cNvPr id="12" name="Rectangle 11">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6CBDF86C-4FAF-4D21-B566-E65CBDC70C4F}"/>
              </a:ext>
            </a:extLst>
          </p:cNvPr>
          <p:cNvSpPr/>
          <p:nvPr/>
        </p:nvSpPr>
        <p:spPr>
          <a:xfrm>
            <a:off x="476913" y="2105109"/>
            <a:ext cx="4974003" cy="892552"/>
          </a:xfrm>
          <a:prstGeom prst="rect">
            <a:avLst/>
          </a:prstGeom>
          <a:solidFill>
            <a:schemeClr val="accent1">
              <a:lumMod val="20000"/>
              <a:lumOff val="80000"/>
              <a:alpha val="50196"/>
            </a:schemeClr>
          </a:solidFill>
          <a:effectLst>
            <a:outerShdw blurRad="50800" dist="38100" algn="l" rotWithShape="0">
              <a:prstClr val="black">
                <a:alpha val="40000"/>
              </a:prstClr>
            </a:outerShdw>
          </a:effectLst>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fr-FR" sz="2600" b="1" dirty="0">
                <a:ln w="0"/>
                <a:solidFill>
                  <a:schemeClr val="accent2"/>
                </a:solidFill>
                <a:effectLst>
                  <a:outerShdw blurRad="38100" dist="19050" dir="2700000" algn="tl" rotWithShape="0">
                    <a:schemeClr val="dk1">
                      <a:alpha val="40000"/>
                    </a:schemeClr>
                  </a:outerShdw>
                </a:effectLst>
                <a:latin typeface="Kefa" panose="02000506000000020004" pitchFamily="2" charset="77"/>
                <a:cs typeface="Baghdad" pitchFamily="2" charset="-78"/>
              </a:rPr>
              <a:t>Rite de l’imposition des mains </a:t>
            </a:r>
          </a:p>
          <a:p>
            <a:pPr algn="ctr"/>
            <a:r>
              <a:rPr lang="fr-FR" sz="2600" b="1" dirty="0">
                <a:ln w="0"/>
                <a:solidFill>
                  <a:schemeClr val="accent2"/>
                </a:solidFill>
                <a:effectLst>
                  <a:outerShdw blurRad="38100" dist="19050" dir="2700000" algn="tl" rotWithShape="0">
                    <a:schemeClr val="dk1">
                      <a:alpha val="40000"/>
                    </a:schemeClr>
                  </a:outerShdw>
                </a:effectLst>
                <a:latin typeface="Kefa" panose="02000506000000020004" pitchFamily="2" charset="77"/>
                <a:cs typeface="Baghdad" pitchFamily="2" charset="-78"/>
              </a:rPr>
              <a:t>sur tous à la confirmation</a:t>
            </a: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854739460"/>
      </p:ext>
    </p:extLst>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Image 1">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D4871B82-8AFB-A847-8556-623DA0A51121}"/>
              </a:ext>
            </a:extLst>
          </p:cNvPr>
          <p:cNvPicPr>
            <a:picLocks noChangeAspect="1"/>
          </p:cNvPicPr>
          <p:nvPr/>
        </p:nvPicPr>
        <p:blipFill rotWithShape="1">
          <a:blip r:embed="rId3">
            <a:duotone>
              <a:schemeClr val="accent1">
                <a:shade val="45000"/>
                <a:satMod val="135000"/>
              </a:schemeClr>
              <a:prstClr val="white"/>
            </a:duotone>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11938" r="90"/>
          <a:stretch/>
        </p:blipFill>
        <p:spPr>
          <a:xfrm>
            <a:off x="0" y="0"/>
            <a:ext cx="9135208" cy="6879536"/>
          </a:xfrm>
          <a:prstGeom prst="rect">
            <a:avLst/>
          </a:prstGeom>
        </p:spPr>
      </p:pic>
      <p:sp>
        <p:nvSpPr>
          <p:cNvPr id="5" name="Rectangle 4">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ADB882C1-8CB3-F14A-9171-B7298E6D1191}"/>
              </a:ext>
            </a:extLst>
          </p:cNvPr>
          <p:cNvSpPr/>
          <p:nvPr/>
        </p:nvSpPr>
        <p:spPr>
          <a:xfrm>
            <a:off x="431319" y="548102"/>
            <a:ext cx="8124851" cy="1200329"/>
          </a:xfrm>
          <a:prstGeom prst="rect">
            <a:avLst/>
          </a:prstGeom>
          <a:solidFill>
            <a:schemeClr val="accent1">
              <a:lumMod val="20000"/>
              <a:lumOff val="80000"/>
              <a:alpha val="50196"/>
            </a:schemeClr>
          </a:solidFill>
          <a:effectLst>
            <a:outerShdw blurRad="50800" dist="38100" algn="l" rotWithShape="0">
              <a:prstClr val="black">
                <a:alpha val="40000"/>
              </a:prstClr>
            </a:outerShdw>
          </a:effectLst>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fr-FR" sz="3600" b="1" dirty="0">
                <a:ln w="0"/>
                <a:solidFill>
                  <a:schemeClr val="accent2"/>
                </a:solidFill>
                <a:effectLst>
                  <a:outerShdw blurRad="38100" dist="19050" dir="2700000" algn="tl" rotWithShape="0">
                    <a:schemeClr val="dk1">
                      <a:alpha val="40000"/>
                    </a:schemeClr>
                  </a:outerShdw>
                </a:effectLst>
                <a:latin typeface="Kefa" panose="02000506000000020004" pitchFamily="2" charset="77"/>
                <a:cs typeface="Baghdad" pitchFamily="2" charset="-78"/>
              </a:rPr>
              <a:t>Rite de l’onction avec le saint chrême</a:t>
            </a:r>
          </a:p>
          <a:p>
            <a:pPr algn="ctr"/>
            <a:r>
              <a:rPr lang="fr-FR" sz="3600" b="1" dirty="0">
                <a:ln w="0"/>
                <a:solidFill>
                  <a:schemeClr val="accent2"/>
                </a:solidFill>
                <a:effectLst>
                  <a:outerShdw blurRad="38100" dist="19050" dir="2700000" algn="tl" rotWithShape="0">
                    <a:schemeClr val="dk1">
                      <a:alpha val="40000"/>
                    </a:schemeClr>
                  </a:outerShdw>
                </a:effectLst>
                <a:latin typeface="Kefa" panose="02000506000000020004" pitchFamily="2" charset="77"/>
                <a:cs typeface="Baghdad" pitchFamily="2" charset="-78"/>
              </a:rPr>
              <a:t>au baptême</a:t>
            </a:r>
          </a:p>
        </p:txBody>
      </p:sp>
      <p:sp>
        <p:nvSpPr>
          <p:cNvPr id="7" name="Titre 1">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6EBCF8AB-D381-4E69-A652-4CD5E7CBCBAA}"/>
              </a:ext>
            </a:extLst>
          </p:cNvPr>
          <p:cNvSpPr txBox="1">
            <a:spLocks/>
          </p:cNvSpPr>
          <p:nvPr/>
        </p:nvSpPr>
        <p:spPr>
          <a:xfrm>
            <a:off x="6370820" y="1764071"/>
            <a:ext cx="2458029" cy="4118431"/>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1"/>
            <a:tileRect/>
          </a:gradFill>
        </p:spPr>
        <p:txBody>
          <a:bodyPr vert="horz" lIns="91440" tIns="45720" rIns="91440" bIns="45720" rtlCol="0" anchor="ctr">
            <a:normAutofit fontScale="925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r">
              <a:lnSpc>
                <a:spcPct val="120000"/>
              </a:lnSpc>
              <a:spcBef>
                <a:spcPts val="1200"/>
              </a:spcBef>
              <a:spcAft>
                <a:spcPts val="1200"/>
              </a:spcAft>
            </a:pPr>
            <a:r>
              <a:rPr lang="fr-FR" sz="2400" i="1" dirty="0">
                <a:solidFill>
                  <a:schemeClr val="accent5">
                    <a:lumMod val="20000"/>
                    <a:lumOff val="80000"/>
                  </a:schemeClr>
                </a:solidFill>
                <a:latin typeface="Arial" panose="020B0604020202020204" pitchFamily="34" charset="0"/>
                <a:cs typeface="Arial" panose="020B0604020202020204" pitchFamily="34" charset="0"/>
              </a:rPr>
              <a:t>« Dieu notre Père     te marque de      l'huile sainte          pour que tu demeures toujours uni(e) à Jésus Christ,        prêtre, prophète       et roi ».               </a:t>
            </a:r>
            <a:r>
              <a:rPr lang="fr-FR" sz="2000" b="1" i="1" dirty="0">
                <a:solidFill>
                  <a:schemeClr val="accent5">
                    <a:lumMod val="60000"/>
                    <a:lumOff val="40000"/>
                  </a:schemeClr>
                </a:solidFill>
                <a:latin typeface="Arial" panose="020B0604020202020204" pitchFamily="34" charset="0"/>
                <a:cs typeface="Arial" panose="020B0604020202020204" pitchFamily="34" charset="0"/>
              </a:rPr>
              <a:t> </a:t>
            </a:r>
            <a:r>
              <a:rPr lang="fr-FR" sz="2000" i="1" dirty="0">
                <a:solidFill>
                  <a:schemeClr val="accent5">
                    <a:lumMod val="60000"/>
                    <a:lumOff val="40000"/>
                  </a:schemeClr>
                </a:solidFill>
                <a:latin typeface="Arial" panose="020B0604020202020204" pitchFamily="34" charset="0"/>
                <a:cs typeface="Arial" panose="020B0604020202020204" pitchFamily="34" charset="0"/>
              </a:rPr>
              <a:t>(extrait du rituel)</a:t>
            </a:r>
          </a:p>
        </p:txBody>
      </p:sp>
      <p:pic>
        <p:nvPicPr>
          <p:cNvPr id="4" name="Image 3" descr="Une image contenant intérieur, compteur, table, assis&#10;&#10;Description générée automatiquement">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4D0DAD91-FFA0-45F4-95A8-E8B6804EAEEB}"/>
              </a:ext>
            </a:extLst>
          </p:cNvPr>
          <p:cNvPicPr>
            <a:picLocks noChangeAspect="1"/>
          </p:cNvPicPr>
          <p:nvPr/>
        </p:nvPicPr>
        <p:blipFill rotWithShape="1">
          <a:blip r:embed="rId4">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6987"/>
          <a:stretch/>
        </p:blipFill>
        <p:spPr>
          <a:xfrm>
            <a:off x="458446" y="1764071"/>
            <a:ext cx="5741503" cy="411843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511599128"/>
      </p:ext>
    </p:extLst>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Image 1">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D4871B82-8AFB-A847-8556-623DA0A51121}"/>
              </a:ext>
            </a:extLst>
          </p:cNvPr>
          <p:cNvPicPr>
            <a:picLocks noChangeAspect="1"/>
          </p:cNvPicPr>
          <p:nvPr/>
        </p:nvPicPr>
        <p:blipFill rotWithShape="1">
          <a:blip r:embed="rId3">
            <a:duotone>
              <a:schemeClr val="accent1">
                <a:shade val="45000"/>
                <a:satMod val="135000"/>
              </a:schemeClr>
              <a:prstClr val="white"/>
            </a:duotone>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11938" r="90"/>
          <a:stretch/>
        </p:blipFill>
        <p:spPr>
          <a:xfrm>
            <a:off x="0" y="0"/>
            <a:ext cx="9135208" cy="6879536"/>
          </a:xfrm>
          <a:prstGeom prst="rect">
            <a:avLst/>
          </a:prstGeom>
        </p:spPr>
      </p:pic>
      <p:sp>
        <p:nvSpPr>
          <p:cNvPr id="5" name="Rectangle 4">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ADB882C1-8CB3-F14A-9171-B7298E6D1191}"/>
              </a:ext>
            </a:extLst>
          </p:cNvPr>
          <p:cNvSpPr/>
          <p:nvPr/>
        </p:nvSpPr>
        <p:spPr>
          <a:xfrm>
            <a:off x="431319" y="548102"/>
            <a:ext cx="8124851" cy="1200329"/>
          </a:xfrm>
          <a:prstGeom prst="rect">
            <a:avLst/>
          </a:prstGeom>
          <a:solidFill>
            <a:schemeClr val="accent1">
              <a:lumMod val="20000"/>
              <a:lumOff val="80000"/>
              <a:alpha val="50196"/>
            </a:schemeClr>
          </a:solidFill>
          <a:effectLst>
            <a:outerShdw blurRad="50800" dist="38100" algn="l" rotWithShape="0">
              <a:prstClr val="black">
                <a:alpha val="40000"/>
              </a:prstClr>
            </a:outerShdw>
          </a:effectLst>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fr-FR" sz="3600" b="1" dirty="0">
                <a:ln w="0"/>
                <a:solidFill>
                  <a:schemeClr val="accent2"/>
                </a:solidFill>
                <a:effectLst>
                  <a:outerShdw blurRad="38100" dist="19050" dir="2700000" algn="tl" rotWithShape="0">
                    <a:schemeClr val="dk1">
                      <a:alpha val="40000"/>
                    </a:schemeClr>
                  </a:outerShdw>
                </a:effectLst>
                <a:latin typeface="Kefa" panose="02000506000000020004" pitchFamily="2" charset="77"/>
                <a:cs typeface="Baghdad" pitchFamily="2" charset="-78"/>
              </a:rPr>
              <a:t>Rite de l’onction avec le saint chrême</a:t>
            </a:r>
          </a:p>
          <a:p>
            <a:pPr algn="ctr"/>
            <a:r>
              <a:rPr lang="fr-FR" sz="3600" b="1" dirty="0">
                <a:ln w="0"/>
                <a:solidFill>
                  <a:schemeClr val="accent2"/>
                </a:solidFill>
                <a:effectLst>
                  <a:outerShdw blurRad="38100" dist="19050" dir="2700000" algn="tl" rotWithShape="0">
                    <a:schemeClr val="dk1">
                      <a:alpha val="40000"/>
                    </a:schemeClr>
                  </a:outerShdw>
                </a:effectLst>
                <a:latin typeface="Kefa" panose="02000506000000020004" pitchFamily="2" charset="77"/>
                <a:cs typeface="Baghdad" pitchFamily="2" charset="-78"/>
              </a:rPr>
              <a:t>à la confirmation</a:t>
            </a:r>
          </a:p>
        </p:txBody>
      </p:sp>
      <p:sp>
        <p:nvSpPr>
          <p:cNvPr id="7" name="Titre 1">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6EBCF8AB-D381-4E69-A652-4CD5E7CBCBAA}"/>
              </a:ext>
            </a:extLst>
          </p:cNvPr>
          <p:cNvSpPr txBox="1">
            <a:spLocks/>
          </p:cNvSpPr>
          <p:nvPr/>
        </p:nvSpPr>
        <p:spPr>
          <a:xfrm>
            <a:off x="6400800" y="2181123"/>
            <a:ext cx="2458029" cy="4118431"/>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1"/>
            <a:tileRect/>
          </a:gradFill>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r">
              <a:lnSpc>
                <a:spcPct val="120000"/>
              </a:lnSpc>
              <a:spcBef>
                <a:spcPts val="1200"/>
              </a:spcBef>
              <a:spcAft>
                <a:spcPts val="1200"/>
              </a:spcAft>
            </a:pPr>
            <a:r>
              <a:rPr lang="fr-FR" sz="2400" i="1" dirty="0">
                <a:solidFill>
                  <a:schemeClr val="accent5">
                    <a:lumMod val="20000"/>
                    <a:lumOff val="80000"/>
                  </a:schemeClr>
                </a:solidFill>
                <a:latin typeface="Arial" panose="020B0604020202020204" pitchFamily="34" charset="0"/>
                <a:cs typeface="Arial" panose="020B0604020202020204" pitchFamily="34" charset="0"/>
              </a:rPr>
              <a:t>« Sois marqué de l’Esprit Saint le don de Dieu»</a:t>
            </a:r>
          </a:p>
          <a:p>
            <a:pPr algn="r">
              <a:lnSpc>
                <a:spcPct val="120000"/>
              </a:lnSpc>
              <a:spcBef>
                <a:spcPts val="1200"/>
              </a:spcBef>
              <a:spcAft>
                <a:spcPts val="1200"/>
              </a:spcAft>
            </a:pPr>
            <a:r>
              <a:rPr lang="fr-FR" sz="2400" i="1" dirty="0">
                <a:solidFill>
                  <a:schemeClr val="accent5">
                    <a:lumMod val="20000"/>
                    <a:lumOff val="80000"/>
                  </a:schemeClr>
                </a:solidFill>
                <a:latin typeface="Arial" panose="020B0604020202020204" pitchFamily="34" charset="0"/>
                <a:cs typeface="Arial" panose="020B0604020202020204" pitchFamily="34" charset="0"/>
              </a:rPr>
              <a:t>« Amen »               </a:t>
            </a:r>
            <a:r>
              <a:rPr lang="fr-FR" sz="2000" b="1" i="1" dirty="0">
                <a:solidFill>
                  <a:schemeClr val="accent5">
                    <a:lumMod val="60000"/>
                    <a:lumOff val="40000"/>
                  </a:schemeClr>
                </a:solidFill>
                <a:latin typeface="Arial" panose="020B0604020202020204" pitchFamily="34" charset="0"/>
                <a:cs typeface="Arial" panose="020B0604020202020204" pitchFamily="34" charset="0"/>
              </a:rPr>
              <a:t> </a:t>
            </a:r>
            <a:r>
              <a:rPr lang="fr-FR" sz="2000" i="1" dirty="0">
                <a:solidFill>
                  <a:schemeClr val="accent5">
                    <a:lumMod val="60000"/>
                    <a:lumOff val="40000"/>
                  </a:schemeClr>
                </a:solidFill>
                <a:latin typeface="Arial" panose="020B0604020202020204" pitchFamily="34" charset="0"/>
                <a:cs typeface="Arial" panose="020B0604020202020204" pitchFamily="34" charset="0"/>
              </a:rPr>
              <a:t>(extrait du rituel)</a:t>
            </a:r>
          </a:p>
        </p:txBody>
      </p:sp>
      <p:pic>
        <p:nvPicPr>
          <p:cNvPr id="9" name="Image 8" descr="Une image contenant personne, homme, gens, debout&#10;&#10;Description générée automatiquement">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4F819C17-E026-48B0-AD3F-F26FAC9857D7}"/>
              </a:ext>
            </a:extLst>
          </p:cNvPr>
          <p:cNvPicPr>
            <a:picLocks noChangeAspect="1"/>
          </p:cNvPicPr>
          <p:nvPr/>
        </p:nvPicPr>
        <p:blipFill>
          <a:blip r:embed="rId4">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443645" y="2181123"/>
            <a:ext cx="2741765" cy="4128775"/>
          </a:xfrm>
          <a:prstGeom prst="rect">
            <a:avLst/>
          </a:prstGeom>
          <a:ln>
            <a:noFill/>
          </a:ln>
          <a:effectLst>
            <a:outerShdw blurRad="292100" dist="139700" dir="2700000" algn="tl" rotWithShape="0">
              <a:srgbClr val="333333">
                <a:alpha val="65000"/>
              </a:srgbClr>
            </a:outerShdw>
          </a:effectLst>
        </p:spPr>
      </p:pic>
      <p:pic>
        <p:nvPicPr>
          <p:cNvPr id="11" name="Image 10" descr="Une image contenant personne, intérieur, homme, gens&#10;&#10;Description générée automatiquement">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C20E93AA-B7F1-4086-BDF9-C1286435B819}"/>
              </a:ext>
            </a:extLst>
          </p:cNvPr>
          <p:cNvPicPr>
            <a:picLocks noChangeAspect="1"/>
          </p:cNvPicPr>
          <p:nvPr/>
        </p:nvPicPr>
        <p:blipFill>
          <a:blip r:embed="rId5">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3366729" y="2181123"/>
            <a:ext cx="2741765" cy="412877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655695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useBgFill="1">
        <p:nvSpPr>
          <p:cNvPr id="34" name="Rectangle 33">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4E98B8B0-573C-43DD-85FE-31433D57070C}"/>
              </a:ext>
              <a:ext uri="{C183D7F6-B498-43B3-948B-1728B52AA6E4}">
                <adec:decorative xmlns="" xmlns:a="http://schemas.openxmlformats.org/drawingml/2006/main" xmlns:r="http://schemas.openxmlformats.org/officeDocument/2006/relationships" xmlns:p="http://schemas.openxmlformats.org/presentationml/2006/main" xmlns:adec="http://schemas.microsoft.com/office/drawing/2017/decorative" xmlns:mv="urn:schemas-microsoft-com:mac:vml" xmlns:mc="http://schemas.openxmlformats.org/markup-compatibility/2006" val="1"/>
              </a:ext>
            </a:extLst>
          </p:cNvPr>
          <p:cNvSpPr>
            <a:spLocks noGrp="1" noRot="1" noChangeAspect="1" noMove="1" noResize="1" noEditPoints="1" noAdjustHandles="1" noChangeArrowheads="1" noChangeShapeType="1" noTextEdit="1"/>
          </p:cNvSpPr>
          <p:nvPr>
            <p:extLst>
              <p:ext uri="{386F3935-93C4-4BCD-93E2-E3B085C9AB24}">
                <p16:designElem xmlns="" xmlns:a="http://schemas.openxmlformats.org/drawingml/2006/main" xmlns:r="http://schemas.openxmlformats.org/officeDocument/2006/relationships" xmlns:p="http://schemas.openxmlformats.org/presentationml/2006/main" xmlns:p16="http://schemas.microsoft.com/office/powerpoint/2015/main" xmlns:mv="urn:schemas-microsoft-com:mac:vml" xmlns:mc="http://schemas.openxmlformats.org/markup-compatibility/2006"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0ADDB668-2CA4-4D2B-9C34-3487CA330BA8}"/>
              </a:ext>
              <a:ext uri="{C183D7F6-B498-43B3-948B-1728B52AA6E4}">
                <adec:decorative xmlns="" xmlns:a="http://schemas.openxmlformats.org/drawingml/2006/main" xmlns:r="http://schemas.openxmlformats.org/officeDocument/2006/relationships" xmlns:p="http://schemas.openxmlformats.org/presentationml/2006/main" xmlns:adec="http://schemas.microsoft.com/office/drawing/2017/decorative" xmlns:mv="urn:schemas-microsoft-com:mac:vml" xmlns:mc="http://schemas.openxmlformats.org/markup-compatibility/2006" val="1"/>
              </a:ext>
            </a:extLst>
          </p:cNvPr>
          <p:cNvSpPr>
            <a:spLocks noGrp="1" noRot="1" noChangeAspect="1" noMove="1" noResize="1" noEditPoints="1" noAdjustHandles="1" noChangeArrowheads="1" noChangeShapeType="1" noTextEdit="1"/>
          </p:cNvSpPr>
          <p:nvPr>
            <p:extLst>
              <p:ext uri="{386F3935-93C4-4BCD-93E2-E3B085C9AB24}">
                <p16:designElem xmlns="" xmlns:a="http://schemas.openxmlformats.org/drawingml/2006/main" xmlns:r="http://schemas.openxmlformats.org/officeDocument/2006/relationships" xmlns:p="http://schemas.openxmlformats.org/presentationml/2006/main" xmlns:p16="http://schemas.microsoft.com/office/powerpoint/2015/main" xmlns:mv="urn:schemas-microsoft-com:mac:vml" xmlns:mc="http://schemas.openxmlformats.org/markup-compatibility/2006" val="1"/>
              </p:ext>
            </p:extLst>
          </p:nvPr>
        </p:nvSpPr>
        <p:spPr>
          <a:xfrm>
            <a:off x="434447" y="3986129"/>
            <a:ext cx="4716196" cy="2253231"/>
          </a:xfrm>
          <a:prstGeom prst="rect">
            <a:avLst/>
          </a:prstGeom>
          <a:solidFill>
            <a:schemeClr val="bg1">
              <a:alpha val="95000"/>
            </a:schemeClr>
          </a:solidFill>
          <a:ln w="12700">
            <a:solidFill>
              <a:srgbClr val="EFEFE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Image 11" descr="Une image contenant crépuscule, extérieur, volant, soleil&#10;&#10;Description générée automatiquement">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186B79F5-D454-428D-9758-8460EFBD3F1A}"/>
              </a:ext>
            </a:extLst>
          </p:cNvPr>
          <p:cNvPicPr>
            <a:picLocks noChangeAspect="1"/>
          </p:cNvPicPr>
          <p:nvPr/>
        </p:nvPicPr>
        <p:blipFill rotWithShape="1">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r="1" b="307"/>
          <a:stretch/>
        </p:blipFill>
        <p:spPr>
          <a:xfrm>
            <a:off x="5790036" y="10"/>
            <a:ext cx="3353964" cy="2240270"/>
          </a:xfrm>
          <a:prstGeom prst="rect">
            <a:avLst/>
          </a:prstGeom>
        </p:spPr>
      </p:pic>
      <p:sp>
        <p:nvSpPr>
          <p:cNvPr id="38" name="Rectangle 37">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2568BC19-F052-4108-93E1-6A3D1DEC072F}"/>
              </a:ext>
              <a:ext uri="{C183D7F6-B498-43B3-948B-1728B52AA6E4}">
                <adec:decorative xmlns="" xmlns:a="http://schemas.openxmlformats.org/drawingml/2006/main" xmlns:r="http://schemas.openxmlformats.org/officeDocument/2006/relationships" xmlns:p="http://schemas.openxmlformats.org/presentationml/2006/main" xmlns:adec="http://schemas.microsoft.com/office/drawing/2017/decorative" xmlns:mv="urn:schemas-microsoft-com:mac:vml" xmlns:mc="http://schemas.openxmlformats.org/markup-compatibility/2006" val="1"/>
              </a:ext>
            </a:extLst>
          </p:cNvPr>
          <p:cNvSpPr>
            <a:spLocks noGrp="1" noRot="1" noChangeAspect="1" noMove="1" noResize="1" noEditPoints="1" noAdjustHandles="1" noChangeArrowheads="1" noChangeShapeType="1" noTextEdit="1"/>
          </p:cNvSpPr>
          <p:nvPr>
            <p:extLst>
              <p:ext uri="{386F3935-93C4-4BCD-93E2-E3B085C9AB24}">
                <p16:designElem xmlns="" xmlns:a="http://schemas.openxmlformats.org/drawingml/2006/main" xmlns:r="http://schemas.openxmlformats.org/officeDocument/2006/relationships" xmlns:p="http://schemas.openxmlformats.org/presentationml/2006/main" xmlns:p16="http://schemas.microsoft.com/office/powerpoint/2015/main" xmlns:mv="urn:schemas-microsoft-com:mac:vml" xmlns:mc="http://schemas.openxmlformats.org/markup-compatibility/2006" val="1"/>
              </p:ext>
            </p:extLst>
          </p:nvPr>
        </p:nvSpPr>
        <p:spPr>
          <a:xfrm>
            <a:off x="381277" y="4784544"/>
            <a:ext cx="96012"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Rectangle 39">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D5FD337D-4D6B-4C8B-B6F5-121097E09881}"/>
              </a:ext>
              <a:ext uri="{C183D7F6-B498-43B3-948B-1728B52AA6E4}">
                <adec:decorative xmlns="" xmlns:a="http://schemas.openxmlformats.org/drawingml/2006/main" xmlns:r="http://schemas.openxmlformats.org/officeDocument/2006/relationships" xmlns:p="http://schemas.openxmlformats.org/presentationml/2006/main" xmlns:adec="http://schemas.microsoft.com/office/drawing/2017/decorative" xmlns:mv="urn:schemas-microsoft-com:mac:vml" xmlns:mc="http://schemas.openxmlformats.org/markup-compatibility/2006" val="1"/>
              </a:ext>
            </a:extLst>
          </p:cNvPr>
          <p:cNvSpPr>
            <a:spLocks noGrp="1" noRot="1" noChangeAspect="1" noMove="1" noResize="1" noEditPoints="1" noAdjustHandles="1" noChangeArrowheads="1" noChangeShapeType="1" noTextEdit="1"/>
          </p:cNvSpPr>
          <p:nvPr>
            <p:extLst>
              <p:ext uri="{386F3935-93C4-4BCD-93E2-E3B085C9AB24}">
                <p16:designElem xmlns="" xmlns:a="http://schemas.openxmlformats.org/drawingml/2006/main" xmlns:r="http://schemas.openxmlformats.org/officeDocument/2006/relationships" xmlns:p="http://schemas.openxmlformats.org/presentationml/2006/main" xmlns:p16="http://schemas.microsoft.com/office/powerpoint/2015/main" xmlns:mv="urn:schemas-microsoft-com:mac:vml" xmlns:mc="http://schemas.openxmlformats.org/markup-compatibility/2006" val="1"/>
              </p:ext>
            </p:extLst>
          </p:nvPr>
        </p:nvSpPr>
        <p:spPr>
          <a:xfrm rot="5400000">
            <a:off x="1622405" y="5105887"/>
            <a:ext cx="1463040" cy="13716"/>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ZoneTexte 7">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FF882D18-736B-4499-9BC1-67EE144A8641}"/>
              </a:ext>
            </a:extLst>
          </p:cNvPr>
          <p:cNvSpPr txBox="1"/>
          <p:nvPr/>
        </p:nvSpPr>
        <p:spPr>
          <a:xfrm>
            <a:off x="721074" y="4617720"/>
            <a:ext cx="4482739" cy="2182499"/>
          </a:xfrm>
          <a:prstGeom prst="rect">
            <a:avLst/>
          </a:prstGeom>
          <a:solidFill>
            <a:schemeClr val="bg1"/>
          </a:solidFill>
        </p:spPr>
        <p:txBody>
          <a:bodyPr vert="horz" lIns="91440" tIns="45720" rIns="91440" bIns="45720" rtlCol="0" anchor="ctr">
            <a:noAutofit/>
          </a:bodyPr>
          <a:lstStyle/>
          <a:p>
            <a:pPr algn="ctr" defTabSz="914400">
              <a:lnSpc>
                <a:spcPct val="90000"/>
              </a:lnSpc>
              <a:spcBef>
                <a:spcPct val="0"/>
              </a:spcBef>
              <a:spcAft>
                <a:spcPts val="600"/>
              </a:spcAft>
            </a:pPr>
            <a:r>
              <a:rPr lang="en-US" sz="3400" dirty="0"/>
              <a:t>De la naissance jusqu’à la </a:t>
            </a:r>
            <a:r>
              <a:rPr lang="en-US" sz="3400" dirty="0" err="1"/>
              <a:t>maturité</a:t>
            </a:r>
            <a:r>
              <a:rPr lang="en-US" sz="3400" dirty="0"/>
              <a:t>, nous </a:t>
            </a:r>
            <a:r>
              <a:rPr lang="en-US" sz="3400" dirty="0" err="1"/>
              <a:t>vivons</a:t>
            </a:r>
            <a:r>
              <a:rPr lang="en-US" sz="3400" dirty="0"/>
              <a:t> des rites de passage. </a:t>
            </a:r>
            <a:r>
              <a:rPr lang="en-US" sz="3400" dirty="0" err="1"/>
              <a:t>Quels</a:t>
            </a:r>
            <a:r>
              <a:rPr lang="en-US" sz="3400" dirty="0"/>
              <a:t> </a:t>
            </a:r>
            <a:r>
              <a:rPr lang="en-US" sz="3400" dirty="0" err="1"/>
              <a:t>sont-ils</a:t>
            </a:r>
            <a:r>
              <a:rPr lang="en-US" sz="3400" dirty="0"/>
              <a:t>?</a:t>
            </a:r>
          </a:p>
        </p:txBody>
      </p:sp>
      <p:pic>
        <p:nvPicPr>
          <p:cNvPr id="6" name="Espace réservé du contenu 5">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D630DDD8-29FB-47AD-B492-FC19B82FE99A}"/>
              </a:ext>
            </a:extLst>
          </p:cNvPr>
          <p:cNvPicPr>
            <a:picLocks noChangeAspect="1"/>
          </p:cNvPicPr>
          <p:nvPr/>
        </p:nvPicPr>
        <p:blipFill>
          <a:blip r:embed="rId4">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p:blipFill>
        <p:spPr>
          <a:xfrm>
            <a:off x="5790036" y="2311012"/>
            <a:ext cx="3353964" cy="2235976"/>
          </a:xfrm>
          <a:prstGeom prst="rect">
            <a:avLst/>
          </a:prstGeom>
        </p:spPr>
      </p:pic>
      <p:pic>
        <p:nvPicPr>
          <p:cNvPr id="16" name="Image 15" descr="Une image contenant morceau, métal, table, assis&#10;&#10;Description générée automatiquement">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E06303B6-565B-42D9-971F-C4EA86256B9E}"/>
              </a:ext>
            </a:extLst>
          </p:cNvPr>
          <p:cNvPicPr>
            <a:picLocks noChangeAspect="1"/>
          </p:cNvPicPr>
          <p:nvPr/>
        </p:nvPicPr>
        <p:blipFill rotWithShape="1">
          <a:blip r:embed="rId5">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r="1942" b="4"/>
          <a:stretch/>
        </p:blipFill>
        <p:spPr>
          <a:xfrm>
            <a:off x="5790036" y="4617720"/>
            <a:ext cx="3353968" cy="2240280"/>
          </a:xfrm>
          <a:prstGeom prst="rect">
            <a:avLst/>
          </a:prstGeom>
        </p:spPr>
      </p:pic>
      <p:pic>
        <p:nvPicPr>
          <p:cNvPr id="14" name="Image 13">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A5417D36-2AC1-4A56-9410-6654C17A143A}"/>
              </a:ext>
            </a:extLst>
          </p:cNvPr>
          <p:cNvPicPr>
            <a:picLocks noChangeAspect="1"/>
          </p:cNvPicPr>
          <p:nvPr/>
        </p:nvPicPr>
        <p:blipFill rotWithShape="1">
          <a:blip r:embed="rId6">
            <a:duotone>
              <a:schemeClr val="accent2">
                <a:shade val="45000"/>
                <a:satMod val="135000"/>
              </a:schemeClr>
              <a:prstClr val="white"/>
            </a:duotone>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t="33958" b="4815"/>
          <a:stretch/>
        </p:blipFill>
        <p:spPr>
          <a:xfrm>
            <a:off x="0" y="0"/>
            <a:ext cx="5714057" cy="4617720"/>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394515295"/>
      </p:ext>
    </p:extLst>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5A59F003-E00A-43F9-91DC-CC54E3B87466}"/>
              </a:ext>
              <a:ext uri="{C183D7F6-B498-43B3-948B-1728B52AA6E4}">
                <adec:decorative xmlns="" xmlns:a="http://schemas.openxmlformats.org/drawingml/2006/main" xmlns:r="http://schemas.openxmlformats.org/officeDocument/2006/relationships" xmlns:p="http://schemas.openxmlformats.org/presentationml/2006/main" xmlns:adec="http://schemas.microsoft.com/office/drawing/2017/decorative" xmlns:mv="urn:schemas-microsoft-com:mac:vml" xmlns:mc="http://schemas.openxmlformats.org/markup-compatibility/2006" val="1"/>
              </a:ext>
            </a:extLst>
          </p:cNvPr>
          <p:cNvSpPr>
            <a:spLocks noGrp="1" noRot="1" noChangeAspect="1" noMove="1" noResize="1" noEditPoints="1" noAdjustHandles="1" noChangeArrowheads="1" noChangeShapeType="1" noTextEdit="1"/>
          </p:cNvSpPr>
          <p:nvPr>
            <p:extLst>
              <p:ext uri="{386F3935-93C4-4BCD-93E2-E3B085C9AB24}">
                <p16:designElem xmlns="" xmlns:a="http://schemas.openxmlformats.org/drawingml/2006/main" xmlns:r="http://schemas.openxmlformats.org/officeDocument/2006/relationships" xmlns:p="http://schemas.openxmlformats.org/presentationml/2006/main" xmlns:p16="http://schemas.microsoft.com/office/powerpoint/2015/main" xmlns:mv="urn:schemas-microsoft-com:mac:vml" xmlns:mc="http://schemas.openxmlformats.org/markup-compatibility/2006"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Espace réservé du contenu 4" descr="Une image contenant ciel, nuages, extérieur, nuageux&#10;&#10;Description générée automatiquement">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A95A3556-1FF4-4DCA-BA14-B1A4BC2C6DD6}"/>
              </a:ext>
            </a:extLst>
          </p:cNvPr>
          <p:cNvPicPr>
            <a:picLocks noChangeAspect="1"/>
          </p:cNvPicPr>
          <p:nvPr/>
        </p:nvPicPr>
        <p:blipFill rotWithShape="1">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8882" t="7307" r="13873" b="-1"/>
          <a:stretch/>
        </p:blipFill>
        <p:spPr>
          <a:xfrm>
            <a:off x="20" y="10"/>
            <a:ext cx="9143980" cy="6857990"/>
          </a:xfrm>
          <a:prstGeom prst="rect">
            <a:avLst/>
          </a:prstGeom>
        </p:spPr>
      </p:pic>
      <p:sp>
        <p:nvSpPr>
          <p:cNvPr id="13" name="Rectangle 12">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D74A4382-E3AD-430A-9A1F-DFA3E0E77A7D}"/>
              </a:ext>
              <a:ext uri="{C183D7F6-B498-43B3-948B-1728B52AA6E4}">
                <adec:decorative xmlns="" xmlns:a="http://schemas.openxmlformats.org/drawingml/2006/main" xmlns:r="http://schemas.openxmlformats.org/officeDocument/2006/relationships" xmlns:p="http://schemas.openxmlformats.org/presentationml/2006/main" xmlns:adec="http://schemas.microsoft.com/office/drawing/2017/decorative" xmlns:mv="urn:schemas-microsoft-com:mac:vml" xmlns:mc="http://schemas.openxmlformats.org/markup-compatibility/2006" val="1"/>
              </a:ext>
            </a:extLst>
          </p:cNvPr>
          <p:cNvSpPr>
            <a:spLocks noGrp="1" noRot="1" noChangeAspect="1" noMove="1" noResize="1" noEditPoints="1" noAdjustHandles="1" noChangeArrowheads="1" noChangeShapeType="1" noTextEdit="1"/>
          </p:cNvSpPr>
          <p:nvPr>
            <p:extLst>
              <p:ext uri="{386F3935-93C4-4BCD-93E2-E3B085C9AB24}">
                <p16:designElem xmlns="" xmlns:a="http://schemas.openxmlformats.org/drawingml/2006/main" xmlns:r="http://schemas.openxmlformats.org/officeDocument/2006/relationships" xmlns:p="http://schemas.openxmlformats.org/presentationml/2006/main" xmlns:p16="http://schemas.microsoft.com/office/powerpoint/2015/main" xmlns:mv="urn:schemas-microsoft-com:mac:vml" xmlns:mc="http://schemas.openxmlformats.org/markup-compatibility/2006" val="1"/>
              </p:ext>
            </p:extLst>
          </p:nvPr>
        </p:nvSpPr>
        <p:spPr>
          <a:xfrm rot="16200000">
            <a:off x="2275867" y="-10136"/>
            <a:ext cx="4592270" cy="9144001"/>
          </a:xfrm>
          <a:prstGeom prst="rect">
            <a:avLst/>
          </a:prstGeom>
          <a:gradFill>
            <a:gsLst>
              <a:gs pos="35000">
                <a:schemeClr val="bg1">
                  <a:alpha val="46000"/>
                </a:schemeClr>
              </a:gs>
              <a:gs pos="21000">
                <a:schemeClr val="bg1">
                  <a:alpha val="30000"/>
                </a:schemeClr>
              </a:gs>
              <a:gs pos="0">
                <a:schemeClr val="bg1">
                  <a:alpha val="0"/>
                </a:schemeClr>
              </a:gs>
              <a:gs pos="100000">
                <a:schemeClr val="bg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re 1">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9AA62D2C-1684-4AB0-AEFC-88E8C63C9134}"/>
              </a:ext>
            </a:extLst>
          </p:cNvPr>
          <p:cNvSpPr>
            <a:spLocks noGrp="1"/>
          </p:cNvSpPr>
          <p:nvPr>
            <p:ph type="title"/>
          </p:nvPr>
        </p:nvSpPr>
        <p:spPr>
          <a:xfrm>
            <a:off x="236615" y="4040494"/>
            <a:ext cx="8670769" cy="1534545"/>
          </a:xfrm>
        </p:spPr>
        <p:txBody>
          <a:bodyPr vert="horz" lIns="91440" tIns="45720" rIns="91440" bIns="45720" rtlCol="0" anchor="b">
            <a:normAutofit fontScale="90000"/>
          </a:bodyPr>
          <a:lstStyle/>
          <a:p>
            <a:r>
              <a:rPr lang="en-US" sz="4800" dirty="0"/>
              <a:t>Que </a:t>
            </a:r>
            <a:r>
              <a:rPr lang="en-US" sz="4800" dirty="0" err="1"/>
              <a:t>pourrait</a:t>
            </a:r>
            <a:r>
              <a:rPr lang="en-US" sz="4800" dirty="0"/>
              <a:t> </a:t>
            </a:r>
            <a:r>
              <a:rPr lang="en-US" sz="4800" dirty="0" err="1"/>
              <a:t>vouloir</a:t>
            </a:r>
            <a:r>
              <a:rPr lang="en-US" sz="4800" dirty="0"/>
              <a:t> dire </a:t>
            </a:r>
            <a:r>
              <a:rPr lang="en-US" sz="4800" dirty="0" err="1"/>
              <a:t>l’expression</a:t>
            </a:r>
            <a:r>
              <a:rPr lang="en-US" sz="4800" dirty="0"/>
              <a:t> “</a:t>
            </a:r>
            <a:r>
              <a:rPr lang="en-US" sz="4800" dirty="0" err="1"/>
              <a:t>être</a:t>
            </a:r>
            <a:r>
              <a:rPr lang="en-US" sz="4800" dirty="0"/>
              <a:t> </a:t>
            </a:r>
            <a:r>
              <a:rPr lang="en-US" sz="4800" dirty="0" err="1"/>
              <a:t>baptisé.e</a:t>
            </a:r>
            <a:r>
              <a:rPr lang="en-US" sz="4800" dirty="0"/>
              <a:t> dans </a:t>
            </a:r>
            <a:r>
              <a:rPr lang="en-US" sz="4800" dirty="0" err="1"/>
              <a:t>l’eau</a:t>
            </a:r>
            <a:r>
              <a:rPr lang="en-US" sz="4800" dirty="0"/>
              <a:t> et  le feu?</a:t>
            </a:r>
          </a:p>
        </p:txBody>
      </p:sp>
      <p:sp>
        <p:nvSpPr>
          <p:cNvPr id="15" name="Rectangle: Rounded Corners 14">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79F40191-0F44-4FD1-82CC-ACB507C14BE6}"/>
              </a:ext>
              <a:ext uri="{C183D7F6-B498-43B3-948B-1728B52AA6E4}">
                <adec:decorative xmlns="" xmlns:a="http://schemas.openxmlformats.org/drawingml/2006/main" xmlns:r="http://schemas.openxmlformats.org/officeDocument/2006/relationships" xmlns:p="http://schemas.openxmlformats.org/presentationml/2006/main" xmlns:adec="http://schemas.microsoft.com/office/drawing/2017/decorative" xmlns:mv="urn:schemas-microsoft-com:mac:vml" xmlns:mc="http://schemas.openxmlformats.org/markup-compatibility/2006" val="1"/>
              </a:ext>
            </a:extLst>
          </p:cNvPr>
          <p:cNvSpPr>
            <a:spLocks noGrp="1" noRot="1" noChangeAspect="1" noMove="1" noResize="1" noEditPoints="1" noAdjustHandles="1" noChangeArrowheads="1" noChangeShapeType="1" noTextEdit="1"/>
          </p:cNvSpPr>
          <p:nvPr>
            <p:extLst>
              <p:ext uri="{386F3935-93C4-4BCD-93E2-E3B085C9AB24}">
                <p16:designElem xmlns="" xmlns:a="http://schemas.openxmlformats.org/drawingml/2006/main" xmlns:r="http://schemas.openxmlformats.org/officeDocument/2006/relationships" xmlns:p="http://schemas.openxmlformats.org/presentationml/2006/main" xmlns:p16="http://schemas.microsoft.com/office/powerpoint/2015/main" xmlns:mv="urn:schemas-microsoft-com:mac:vml" xmlns:mc="http://schemas.openxmlformats.org/markup-compatibility/2006" val="1"/>
              </p:ext>
            </p:extLst>
          </p:nvPr>
        </p:nvSpPr>
        <p:spPr>
          <a:xfrm>
            <a:off x="0" y="5575039"/>
            <a:ext cx="7339422"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re 1">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7EA4A32D-4082-4A36-8202-05F3465D2082}"/>
              </a:ext>
            </a:extLst>
          </p:cNvPr>
          <p:cNvSpPr txBox="1">
            <a:spLocks/>
          </p:cNvSpPr>
          <p:nvPr/>
        </p:nvSpPr>
        <p:spPr>
          <a:xfrm>
            <a:off x="236612" y="2513450"/>
            <a:ext cx="8376884" cy="1534546"/>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dirty="0"/>
              <a:t>À </a:t>
            </a:r>
            <a:r>
              <a:rPr lang="en-US" sz="4800" dirty="0" err="1"/>
              <a:t>votre</a:t>
            </a:r>
            <a:r>
              <a:rPr lang="en-US" sz="4800" dirty="0"/>
              <a:t> </a:t>
            </a:r>
            <a:r>
              <a:rPr lang="en-US" sz="4800" dirty="0" err="1"/>
              <a:t>avis</a:t>
            </a:r>
            <a:r>
              <a:rPr lang="en-US" sz="4800" dirty="0"/>
              <a:t>, </a:t>
            </a:r>
            <a:r>
              <a:rPr lang="en-US" sz="4800" dirty="0" err="1"/>
              <a:t>doit</a:t>
            </a:r>
            <a:r>
              <a:rPr lang="en-US" sz="4800" dirty="0"/>
              <a:t>-on dire “</a:t>
            </a:r>
            <a:r>
              <a:rPr lang="en-US" sz="4800" dirty="0" err="1"/>
              <a:t>j’ai</a:t>
            </a:r>
            <a:r>
              <a:rPr lang="en-US" sz="4800" dirty="0"/>
              <a:t> </a:t>
            </a:r>
            <a:r>
              <a:rPr lang="en-US" sz="4800" dirty="0" err="1"/>
              <a:t>été</a:t>
            </a:r>
            <a:r>
              <a:rPr lang="en-US" sz="4800" dirty="0"/>
              <a:t> </a:t>
            </a:r>
            <a:r>
              <a:rPr lang="en-US" sz="4800" dirty="0" err="1"/>
              <a:t>baptisé.e</a:t>
            </a:r>
            <a:r>
              <a:rPr lang="en-US" sz="4800" dirty="0"/>
              <a:t> </a:t>
            </a:r>
            <a:r>
              <a:rPr lang="en-US" sz="4800" dirty="0" err="1"/>
              <a:t>ou</a:t>
            </a:r>
            <a:r>
              <a:rPr lang="en-US" sz="4800" dirty="0"/>
              <a:t> “je </a:t>
            </a:r>
            <a:r>
              <a:rPr lang="en-US" sz="4800" dirty="0" err="1"/>
              <a:t>suis</a:t>
            </a:r>
            <a:r>
              <a:rPr lang="en-US" sz="4800" dirty="0"/>
              <a:t> </a:t>
            </a:r>
            <a:r>
              <a:rPr lang="en-US" sz="4800" dirty="0" err="1"/>
              <a:t>baptisé.e</a:t>
            </a:r>
            <a:r>
              <a:rPr lang="en-US" sz="4800" dirty="0"/>
              <a:t>?</a:t>
            </a:r>
          </a:p>
        </p:txBody>
      </p:sp>
      <p:sp>
        <p:nvSpPr>
          <p:cNvPr id="10" name="Rectangle 9">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20EECE22-EEA8-4084-A655-7CC76B63CE7D}"/>
              </a:ext>
            </a:extLst>
          </p:cNvPr>
          <p:cNvSpPr/>
          <p:nvPr/>
        </p:nvSpPr>
        <p:spPr>
          <a:xfrm>
            <a:off x="104503" y="5671717"/>
            <a:ext cx="7093131" cy="492443"/>
          </a:xfrm>
          <a:prstGeom prst="rect">
            <a:avLst/>
          </a:prstGeom>
          <a:solidFill>
            <a:schemeClr val="accent1">
              <a:lumMod val="20000"/>
              <a:lumOff val="80000"/>
              <a:alpha val="50196"/>
            </a:schemeClr>
          </a:solidFill>
          <a:effectLst>
            <a:outerShdw blurRad="50800" dist="38100" algn="l" rotWithShape="0">
              <a:prstClr val="black">
                <a:alpha val="40000"/>
              </a:prstClr>
            </a:outerShdw>
          </a:effectLst>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fr-FR" sz="2600" b="1" dirty="0">
                <a:ln w="0"/>
                <a:solidFill>
                  <a:schemeClr val="accent2"/>
                </a:solidFill>
                <a:effectLst>
                  <a:outerShdw blurRad="38100" dist="19050" dir="2700000" algn="tl" rotWithShape="0">
                    <a:schemeClr val="dk1">
                      <a:alpha val="40000"/>
                    </a:schemeClr>
                  </a:outerShdw>
                </a:effectLst>
                <a:latin typeface="Kefa" panose="02000506000000020004" pitchFamily="2" charset="77"/>
                <a:cs typeface="Baghdad" pitchFamily="2" charset="-78"/>
              </a:rPr>
              <a:t>Deux questions de réflexion …</a:t>
            </a: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744862984"/>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alpha val="0"/>
          </a:schemeClr>
        </a:solidFill>
        <a:effectLst/>
      </p:bgPr>
    </p:bg>
    <p:spTree>
      <p:nvGrpSpPr>
        <p:cNvPr id="1" name=""/>
        <p:cNvGrpSpPr/>
        <p:nvPr/>
      </p:nvGrpSpPr>
      <p:grpSpPr>
        <a:xfrm>
          <a:off x="0" y="0"/>
          <a:ext cx="0" cy="0"/>
          <a:chOff x="0" y="0"/>
          <a:chExt cx="0" cy="0"/>
        </a:xfrm>
      </p:grpSpPr>
      <p:pic>
        <p:nvPicPr>
          <p:cNvPr id="4" name="Image 3">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8FA1AB00-D943-4C4E-8972-CB963136180D}"/>
              </a:ext>
            </a:extLst>
          </p:cNvPr>
          <p:cNvPicPr>
            <a:picLocks noChangeAspect="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p:blipFill>
        <p:spPr>
          <a:xfrm flipH="1">
            <a:off x="-4" y="-169"/>
            <a:ext cx="9144001" cy="6096001"/>
          </a:xfrm>
          <a:prstGeom prst="rect">
            <a:avLst/>
          </a:prstGeom>
        </p:spPr>
      </p:pic>
      <p:sp useBgFill="1">
        <p:nvSpPr>
          <p:cNvPr id="8" name="Rectangle 7">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5A59F003-E00A-43F9-91DC-CC54E3B87466}"/>
              </a:ext>
              <a:ext uri="{C183D7F6-B498-43B3-948B-1728B52AA6E4}">
                <adec:decorative xmlns="" xmlns:a="http://schemas.openxmlformats.org/drawingml/2006/main" xmlns:r="http://schemas.openxmlformats.org/officeDocument/2006/relationships" xmlns:p="http://schemas.openxmlformats.org/presentationml/2006/main" xmlns:adec="http://schemas.microsoft.com/office/drawing/2017/decorative" xmlns:mv="urn:schemas-microsoft-com:mac:vml" xmlns:mc="http://schemas.openxmlformats.org/markup-compatibility/2006" val="1"/>
              </a:ext>
            </a:extLst>
          </p:cNvPr>
          <p:cNvSpPr>
            <a:spLocks noGrp="1" noRot="1" noChangeAspect="1" noMove="1" noResize="1" noEditPoints="1" noAdjustHandles="1" noChangeArrowheads="1" noChangeShapeType="1" noTextEdit="1"/>
          </p:cNvSpPr>
          <p:nvPr>
            <p:extLst>
              <p:ext uri="{386F3935-93C4-4BCD-93E2-E3B085C9AB24}">
                <p16:designElem xmlns="" xmlns:a="http://schemas.openxmlformats.org/drawingml/2006/main" xmlns:r="http://schemas.openxmlformats.org/officeDocument/2006/relationships" xmlns:p="http://schemas.openxmlformats.org/presentationml/2006/main" xmlns:p16="http://schemas.microsoft.com/office/powerpoint/2015/main" xmlns:mv="urn:schemas-microsoft-com:mac:vml" xmlns:mc="http://schemas.openxmlformats.org/markup-compatibility/2006"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D74A4382-E3AD-430A-9A1F-DFA3E0E77A7D}"/>
              </a:ext>
              <a:ext uri="{C183D7F6-B498-43B3-948B-1728B52AA6E4}">
                <adec:decorative xmlns="" xmlns:a="http://schemas.openxmlformats.org/drawingml/2006/main" xmlns:r="http://schemas.openxmlformats.org/officeDocument/2006/relationships" xmlns:p="http://schemas.openxmlformats.org/presentationml/2006/main" xmlns:adec="http://schemas.microsoft.com/office/drawing/2017/decorative" xmlns:mv="urn:schemas-microsoft-com:mac:vml" xmlns:mc="http://schemas.openxmlformats.org/markup-compatibility/2006" val="1"/>
              </a:ext>
            </a:extLst>
          </p:cNvPr>
          <p:cNvSpPr>
            <a:spLocks noGrp="1" noRot="1" noChangeAspect="1" noMove="1" noResize="1" noEditPoints="1" noAdjustHandles="1" noChangeArrowheads="1" noChangeShapeType="1" noTextEdit="1"/>
          </p:cNvSpPr>
          <p:nvPr>
            <p:extLst>
              <p:ext uri="{386F3935-93C4-4BCD-93E2-E3B085C9AB24}">
                <p16:designElem xmlns="" xmlns:a="http://schemas.openxmlformats.org/drawingml/2006/main" xmlns:r="http://schemas.openxmlformats.org/officeDocument/2006/relationships" xmlns:p="http://schemas.openxmlformats.org/presentationml/2006/main" xmlns:p16="http://schemas.microsoft.com/office/powerpoint/2015/main" xmlns:mv="urn:schemas-microsoft-com:mac:vml" xmlns:mc="http://schemas.openxmlformats.org/markup-compatibility/2006" val="1"/>
              </p:ext>
            </p:extLst>
          </p:nvPr>
        </p:nvSpPr>
        <p:spPr>
          <a:xfrm rot="16200000">
            <a:off x="2275867" y="-10136"/>
            <a:ext cx="4592270" cy="9144001"/>
          </a:xfrm>
          <a:prstGeom prst="rect">
            <a:avLst/>
          </a:prstGeom>
          <a:gradFill>
            <a:gsLst>
              <a:gs pos="35000">
                <a:schemeClr val="bg1">
                  <a:alpha val="46000"/>
                </a:schemeClr>
              </a:gs>
              <a:gs pos="21000">
                <a:schemeClr val="bg1">
                  <a:alpha val="30000"/>
                </a:schemeClr>
              </a:gs>
              <a:gs pos="0">
                <a:schemeClr val="bg1">
                  <a:alpha val="0"/>
                </a:schemeClr>
              </a:gs>
              <a:gs pos="100000">
                <a:schemeClr val="bg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re 1">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1A8BB258-1C93-43C4-9AB7-BE35F7C9FE05}"/>
              </a:ext>
            </a:extLst>
          </p:cNvPr>
          <p:cNvSpPr>
            <a:spLocks noGrp="1"/>
          </p:cNvSpPr>
          <p:nvPr>
            <p:ph type="title"/>
          </p:nvPr>
        </p:nvSpPr>
        <p:spPr>
          <a:xfrm>
            <a:off x="434042" y="768730"/>
            <a:ext cx="6808922" cy="1639048"/>
          </a:xfrm>
        </p:spPr>
        <p:txBody>
          <a:bodyPr vert="horz" lIns="91440" tIns="45720" rIns="91440" bIns="45720" rtlCol="0" anchor="b">
            <a:normAutofit fontScale="90000"/>
          </a:bodyPr>
          <a:lstStyle/>
          <a:p>
            <a:r>
              <a:rPr lang="en-US" sz="5700" b="1" dirty="0">
                <a:solidFill>
                  <a:srgbClr val="560816"/>
                </a:solidFill>
              </a:rPr>
              <a:t>Le </a:t>
            </a:r>
            <a:r>
              <a:rPr lang="en-US" sz="5700" b="1" dirty="0" err="1">
                <a:solidFill>
                  <a:srgbClr val="560816"/>
                </a:solidFill>
              </a:rPr>
              <a:t>sacrement</a:t>
            </a:r>
            <a:r>
              <a:rPr lang="en-US" sz="5700" b="1" dirty="0">
                <a:solidFill>
                  <a:srgbClr val="560816"/>
                </a:solidFill>
              </a:rPr>
              <a:t> </a:t>
            </a:r>
            <a:br>
              <a:rPr lang="en-US" sz="5700" b="1" dirty="0">
                <a:solidFill>
                  <a:srgbClr val="560816"/>
                </a:solidFill>
              </a:rPr>
            </a:br>
            <a:r>
              <a:rPr lang="en-US" sz="5700" b="1" dirty="0">
                <a:solidFill>
                  <a:srgbClr val="560816"/>
                </a:solidFill>
              </a:rPr>
              <a:t>de </a:t>
            </a:r>
            <a:r>
              <a:rPr lang="en-US" sz="5700" b="1" dirty="0" err="1">
                <a:solidFill>
                  <a:srgbClr val="560816"/>
                </a:solidFill>
              </a:rPr>
              <a:t>l’eucharistie</a:t>
            </a:r>
            <a:endParaRPr lang="en-US" sz="5700" b="1" dirty="0">
              <a:solidFill>
                <a:srgbClr val="560816"/>
              </a:solidFill>
            </a:endParaRPr>
          </a:p>
        </p:txBody>
      </p:sp>
      <p:sp>
        <p:nvSpPr>
          <p:cNvPr id="12" name="Rectangle: Rounded Corners 11">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79F40191-0F44-4FD1-82CC-ACB507C14BE6}"/>
              </a:ext>
              <a:ext uri="{C183D7F6-B498-43B3-948B-1728B52AA6E4}">
                <adec:decorative xmlns="" xmlns:a="http://schemas.openxmlformats.org/drawingml/2006/main" xmlns:r="http://schemas.openxmlformats.org/officeDocument/2006/relationships" xmlns:p="http://schemas.openxmlformats.org/presentationml/2006/main" xmlns:adec="http://schemas.microsoft.com/office/drawing/2017/decorative" xmlns:mv="urn:schemas-microsoft-com:mac:vml" xmlns:mc="http://schemas.openxmlformats.org/markup-compatibility/2006" val="1"/>
              </a:ext>
            </a:extLst>
          </p:cNvPr>
          <p:cNvSpPr>
            <a:spLocks noGrp="1" noRot="1" noChangeAspect="1" noMove="1" noResize="1" noEditPoints="1" noAdjustHandles="1" noChangeArrowheads="1" noChangeShapeType="1" noTextEdit="1"/>
          </p:cNvSpPr>
          <p:nvPr>
            <p:extLst>
              <p:ext uri="{386F3935-93C4-4BCD-93E2-E3B085C9AB24}">
                <p16:designElem xmlns="" xmlns:a="http://schemas.openxmlformats.org/drawingml/2006/main" xmlns:r="http://schemas.openxmlformats.org/officeDocument/2006/relationships" xmlns:p="http://schemas.openxmlformats.org/presentationml/2006/main" xmlns:p16="http://schemas.microsoft.com/office/powerpoint/2015/main" xmlns:mv="urn:schemas-microsoft-com:mac:vml" xmlns:mc="http://schemas.openxmlformats.org/markup-compatibility/2006" val="1"/>
              </p:ext>
            </p:extLst>
          </p:nvPr>
        </p:nvSpPr>
        <p:spPr>
          <a:xfrm>
            <a:off x="0" y="5575039"/>
            <a:ext cx="7339422"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018453376"/>
      </p:ext>
    </p:extLst>
  </p:cSld>
  <p:clrMapOvr>
    <a:overrideClrMapping bg1="dk1" tx1="lt1" bg2="dk2" tx2="lt2" accent1="accent1" accent2="accent2" accent3="accent3" accent4="accent4" accent5="accent5" accent6="accent6" hlink="hlink" folHlink="folHlink"/>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 name="Image 7">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842C514B-ABC4-485B-A162-AA8261C660C7}"/>
              </a:ext>
            </a:extLst>
          </p:cNvPr>
          <p:cNvPicPr>
            <a:picLocks noChangeAspect="1"/>
          </p:cNvPicPr>
          <p:nvPr/>
        </p:nvPicPr>
        <p:blipFill rotWithShape="1">
          <a:blip r:embed="rId3"/>
          <a:srcRect l="11138"/>
          <a:stretch/>
        </p:blipFill>
        <p:spPr>
          <a:xfrm>
            <a:off x="0" y="0"/>
            <a:ext cx="9144000" cy="6858000"/>
          </a:xfrm>
          <a:prstGeom prst="rect">
            <a:avLst/>
          </a:prstGeom>
        </p:spPr>
      </p:pic>
      <p:sp>
        <p:nvSpPr>
          <p:cNvPr id="5" name="Rectangle 4">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ADB882C1-8CB3-F14A-9171-B7298E6D1191}"/>
              </a:ext>
            </a:extLst>
          </p:cNvPr>
          <p:cNvSpPr/>
          <p:nvPr/>
        </p:nvSpPr>
        <p:spPr>
          <a:xfrm>
            <a:off x="655184" y="548102"/>
            <a:ext cx="7677119" cy="646331"/>
          </a:xfrm>
          <a:prstGeom prst="rect">
            <a:avLst/>
          </a:prstGeom>
          <a:solidFill>
            <a:schemeClr val="accent1">
              <a:lumMod val="20000"/>
              <a:lumOff val="80000"/>
              <a:alpha val="50196"/>
            </a:schemeClr>
          </a:solidFill>
          <a:effectLst>
            <a:outerShdw blurRad="50800" dist="38100" algn="l" rotWithShape="0">
              <a:prstClr val="black">
                <a:alpha val="40000"/>
              </a:prstClr>
            </a:outerShdw>
          </a:effectLst>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fr-FR" sz="3600" b="1" dirty="0">
                <a:ln w="0"/>
                <a:solidFill>
                  <a:schemeClr val="accent2"/>
                </a:solidFill>
                <a:effectLst>
                  <a:outerShdw blurRad="38100" dist="19050" dir="2700000" algn="tl" rotWithShape="0">
                    <a:schemeClr val="dk1">
                      <a:alpha val="40000"/>
                    </a:schemeClr>
                  </a:outerShdw>
                </a:effectLst>
                <a:latin typeface="Kefa" panose="02000506000000020004" pitchFamily="2" charset="77"/>
                <a:cs typeface="Baghdad" pitchFamily="2" charset="-78"/>
              </a:rPr>
              <a:t>Consécration</a:t>
            </a:r>
          </a:p>
        </p:txBody>
      </p:sp>
      <p:sp>
        <p:nvSpPr>
          <p:cNvPr id="7" name="Titre 1">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6EBCF8AB-D381-4E69-A652-4CD5E7CBCBAA}"/>
              </a:ext>
            </a:extLst>
          </p:cNvPr>
          <p:cNvSpPr txBox="1">
            <a:spLocks/>
          </p:cNvSpPr>
          <p:nvPr/>
        </p:nvSpPr>
        <p:spPr>
          <a:xfrm>
            <a:off x="655184" y="4500903"/>
            <a:ext cx="7677119" cy="2080069"/>
          </a:xfrm>
          <a:prstGeom prst="rect">
            <a:avLst/>
          </a:prstGeom>
          <a:solidFill>
            <a:srgbClr val="ED7D31"/>
          </a:solidFill>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ct val="120000"/>
              </a:lnSpc>
              <a:spcBef>
                <a:spcPts val="1200"/>
              </a:spcBef>
              <a:spcAft>
                <a:spcPts val="1200"/>
              </a:spcAft>
            </a:pPr>
            <a:r>
              <a:rPr lang="fr-FR" sz="2400" i="1" dirty="0">
                <a:solidFill>
                  <a:schemeClr val="accent5">
                    <a:lumMod val="20000"/>
                    <a:lumOff val="80000"/>
                  </a:schemeClr>
                </a:solidFill>
                <a:latin typeface="Arial" panose="020B0604020202020204" pitchFamily="34" charset="0"/>
                <a:cs typeface="Arial" panose="020B0604020202020204" pitchFamily="34" charset="0"/>
              </a:rPr>
              <a:t>«Par lui, que tu as élevé à ta droite, Dieu notre Père,  nous te prions : sanctifie ces offrandes en répandant sur elle ton Esprit; qu’elles deviennent pour nous le corps et le sang de Jésus, le Christ, notre Seigneur. »</a:t>
            </a:r>
          </a:p>
        </p:txBody>
      </p:sp>
      <p:pic>
        <p:nvPicPr>
          <p:cNvPr id="10" name="Image 9" descr="Une image contenant autel, intérieur, bâtiment, photo&#10;&#10;Description générée automatiquement">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ADFF22DF-C9C9-4F21-AE43-CF89A916A475}"/>
              </a:ext>
            </a:extLst>
          </p:cNvPr>
          <p:cNvPicPr>
            <a:picLocks noChangeAspect="1"/>
          </p:cNvPicPr>
          <p:nvPr/>
        </p:nvPicPr>
        <p:blipFill rotWithShape="1">
          <a:blip r:embed="rId4">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t="20266" b="25745"/>
          <a:stretch/>
        </p:blipFill>
        <p:spPr>
          <a:xfrm>
            <a:off x="655184" y="1471461"/>
            <a:ext cx="7677119" cy="2752414"/>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840209635"/>
      </p:ext>
    </p:extLst>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 name="Image 7">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842C514B-ABC4-485B-A162-AA8261C660C7}"/>
              </a:ext>
            </a:extLst>
          </p:cNvPr>
          <p:cNvPicPr>
            <a:picLocks noChangeAspect="1"/>
          </p:cNvPicPr>
          <p:nvPr/>
        </p:nvPicPr>
        <p:blipFill rotWithShape="1">
          <a:blip r:embed="rId3"/>
          <a:srcRect l="11138"/>
          <a:stretch/>
        </p:blipFill>
        <p:spPr>
          <a:xfrm>
            <a:off x="0" y="0"/>
            <a:ext cx="9144000" cy="6858000"/>
          </a:xfrm>
          <a:prstGeom prst="rect">
            <a:avLst/>
          </a:prstGeom>
        </p:spPr>
      </p:pic>
      <p:sp>
        <p:nvSpPr>
          <p:cNvPr id="5" name="Rectangle 4">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ADB882C1-8CB3-F14A-9171-B7298E6D1191}"/>
              </a:ext>
            </a:extLst>
          </p:cNvPr>
          <p:cNvSpPr/>
          <p:nvPr/>
        </p:nvSpPr>
        <p:spPr>
          <a:xfrm>
            <a:off x="431319" y="548102"/>
            <a:ext cx="8124851" cy="646331"/>
          </a:xfrm>
          <a:prstGeom prst="rect">
            <a:avLst/>
          </a:prstGeom>
          <a:solidFill>
            <a:schemeClr val="accent1">
              <a:lumMod val="20000"/>
              <a:lumOff val="80000"/>
              <a:alpha val="50196"/>
            </a:schemeClr>
          </a:solidFill>
          <a:effectLst>
            <a:outerShdw blurRad="50800" dist="38100" algn="l" rotWithShape="0">
              <a:prstClr val="black">
                <a:alpha val="40000"/>
              </a:prstClr>
            </a:outerShdw>
          </a:effectLst>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fr-FR" sz="3600" b="1" dirty="0">
                <a:ln w="0"/>
                <a:solidFill>
                  <a:schemeClr val="accent2"/>
                </a:solidFill>
                <a:effectLst>
                  <a:outerShdw blurRad="38100" dist="19050" dir="2700000" algn="tl" rotWithShape="0">
                    <a:schemeClr val="dk1">
                      <a:alpha val="40000"/>
                    </a:schemeClr>
                  </a:outerShdw>
                </a:effectLst>
                <a:latin typeface="Kefa" panose="02000506000000020004" pitchFamily="2" charset="77"/>
                <a:cs typeface="Baghdad" pitchFamily="2" charset="-78"/>
              </a:rPr>
              <a:t>Le corps du Christ</a:t>
            </a:r>
          </a:p>
        </p:txBody>
      </p:sp>
      <p:sp>
        <p:nvSpPr>
          <p:cNvPr id="7" name="Titre 1">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6EBCF8AB-D381-4E69-A652-4CD5E7CBCBAA}"/>
              </a:ext>
            </a:extLst>
          </p:cNvPr>
          <p:cNvSpPr txBox="1">
            <a:spLocks/>
          </p:cNvSpPr>
          <p:nvPr/>
        </p:nvSpPr>
        <p:spPr>
          <a:xfrm>
            <a:off x="4807131" y="2184923"/>
            <a:ext cx="3769398" cy="4252498"/>
          </a:xfrm>
          <a:prstGeom prst="rect">
            <a:avLst/>
          </a:prstGeom>
          <a:solidFill>
            <a:srgbClr val="ED7D31"/>
          </a:solidFill>
        </p:spPr>
        <p:txBody>
          <a:bodyPr vert="horz" lIns="91440" tIns="45720" rIns="91440" bIns="45720" rtlCol="0" anchor="ctr">
            <a:normAutofit lnSpcReduction="100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r">
              <a:lnSpc>
                <a:spcPct val="120000"/>
              </a:lnSpc>
              <a:spcBef>
                <a:spcPts val="1200"/>
              </a:spcBef>
              <a:spcAft>
                <a:spcPts val="1200"/>
              </a:spcAft>
            </a:pPr>
            <a:r>
              <a:rPr lang="fr-FR" sz="2400" i="1" dirty="0">
                <a:solidFill>
                  <a:schemeClr val="accent5">
                    <a:lumMod val="20000"/>
                    <a:lumOff val="80000"/>
                  </a:schemeClr>
                </a:solidFill>
                <a:latin typeface="Arial" panose="020B0604020202020204" pitchFamily="34" charset="0"/>
                <a:cs typeface="Arial" panose="020B0604020202020204" pitchFamily="34" charset="0"/>
              </a:rPr>
              <a:t>Au moment d’être livré et d’entrer librement dans sa passion, il prit le pain,       il rendit grâce, il le rompit et le donna à ses disciples, en disant : 	« Prenez, et mangez-en tous :          ceci est mon corps       livré pour vous. »</a:t>
            </a:r>
          </a:p>
        </p:txBody>
      </p:sp>
      <p:pic>
        <p:nvPicPr>
          <p:cNvPr id="6" name="Image 5" descr="Une image contenant intérieur, autel, table, bâtiment&#10;&#10;Description générée automatiquement">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42BDB1BD-66DC-4813-B8E0-E569E526C1E4}"/>
              </a:ext>
            </a:extLst>
          </p:cNvPr>
          <p:cNvPicPr>
            <a:picLocks noChangeAspect="1"/>
          </p:cNvPicPr>
          <p:nvPr/>
        </p:nvPicPr>
        <p:blipFill rotWithShape="1">
          <a:blip r:embed="rId4">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t="30001" r="10502" b="7992"/>
          <a:stretch/>
        </p:blipFill>
        <p:spPr>
          <a:xfrm>
            <a:off x="491713" y="2187734"/>
            <a:ext cx="4075891" cy="4252498"/>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94634609"/>
      </p:ext>
    </p:extLst>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9" name="Image 8" descr="Une image contenant fruit, herbe, pomme, vert&#10;&#10;Description générée automatiquement">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8EB2BEDF-F007-4FEA-BD60-6ECAD3A8A894}"/>
              </a:ext>
            </a:extLst>
          </p:cNvPr>
          <p:cNvPicPr>
            <a:picLocks noChangeAspect="1"/>
          </p:cNvPicPr>
          <p:nvPr/>
        </p:nvPicPr>
        <p:blipFill rotWithShape="1">
          <a:blip r:embed="rId3">
            <a:alphaModFix amt="65000"/>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r="7847"/>
          <a:stretch/>
        </p:blipFill>
        <p:spPr>
          <a:xfrm flipH="1">
            <a:off x="-1" y="0"/>
            <a:ext cx="9144001" cy="6858000"/>
          </a:xfrm>
          <a:prstGeom prst="rect">
            <a:avLst/>
          </a:prstGeom>
        </p:spPr>
      </p:pic>
      <p:sp>
        <p:nvSpPr>
          <p:cNvPr id="5" name="Rectangle 4">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ADB882C1-8CB3-F14A-9171-B7298E6D1191}"/>
              </a:ext>
            </a:extLst>
          </p:cNvPr>
          <p:cNvSpPr/>
          <p:nvPr/>
        </p:nvSpPr>
        <p:spPr>
          <a:xfrm>
            <a:off x="431319" y="548102"/>
            <a:ext cx="8124851" cy="646331"/>
          </a:xfrm>
          <a:prstGeom prst="rect">
            <a:avLst/>
          </a:prstGeom>
          <a:solidFill>
            <a:schemeClr val="accent1">
              <a:lumMod val="20000"/>
              <a:lumOff val="80000"/>
              <a:alpha val="50196"/>
            </a:schemeClr>
          </a:solidFill>
          <a:effectLst>
            <a:outerShdw blurRad="50800" dist="38100" algn="l" rotWithShape="0">
              <a:prstClr val="black">
                <a:alpha val="40000"/>
              </a:prstClr>
            </a:outerShdw>
          </a:effectLst>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fr-FR" sz="3600" b="1" dirty="0">
                <a:ln w="0"/>
                <a:solidFill>
                  <a:schemeClr val="accent2"/>
                </a:solidFill>
                <a:effectLst>
                  <a:outerShdw blurRad="38100" dist="19050" dir="2700000" algn="tl" rotWithShape="0">
                    <a:schemeClr val="dk1">
                      <a:alpha val="40000"/>
                    </a:schemeClr>
                  </a:outerShdw>
                </a:effectLst>
                <a:latin typeface="Kefa" panose="02000506000000020004" pitchFamily="2" charset="77"/>
                <a:cs typeface="Baghdad" pitchFamily="2" charset="-78"/>
              </a:rPr>
              <a:t>Le sang du Christ</a:t>
            </a:r>
          </a:p>
        </p:txBody>
      </p:sp>
      <p:sp>
        <p:nvSpPr>
          <p:cNvPr id="7" name="Titre 1">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6EBCF8AB-D381-4E69-A652-4CD5E7CBCBAA}"/>
              </a:ext>
            </a:extLst>
          </p:cNvPr>
          <p:cNvSpPr txBox="1">
            <a:spLocks/>
          </p:cNvSpPr>
          <p:nvPr/>
        </p:nvSpPr>
        <p:spPr>
          <a:xfrm>
            <a:off x="4825959" y="2158797"/>
            <a:ext cx="3769398" cy="4252498"/>
          </a:xfrm>
          <a:prstGeom prst="rect">
            <a:avLst/>
          </a:prstGeom>
          <a:solidFill>
            <a:srgbClr val="ED7D31"/>
          </a:solidFill>
        </p:spPr>
        <p:txBody>
          <a:bodyPr vert="horz" lIns="91440" tIns="45720" rIns="91440" bIns="45720" rtlCol="0" anchor="ctr">
            <a:normAutofit fontScale="92500" lnSpcReduction="200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r">
              <a:lnSpc>
                <a:spcPct val="120000"/>
              </a:lnSpc>
              <a:spcBef>
                <a:spcPts val="1200"/>
              </a:spcBef>
              <a:spcAft>
                <a:spcPts val="1200"/>
              </a:spcAft>
            </a:pPr>
            <a:r>
              <a:rPr lang="fr-FR" sz="2400" i="1" dirty="0">
                <a:solidFill>
                  <a:schemeClr val="accent5">
                    <a:lumMod val="20000"/>
                    <a:lumOff val="80000"/>
                  </a:schemeClr>
                </a:solidFill>
                <a:latin typeface="Arial" panose="020B0604020202020204" pitchFamily="34" charset="0"/>
                <a:cs typeface="Arial" panose="020B0604020202020204" pitchFamily="34" charset="0"/>
              </a:rPr>
              <a:t>De même, à la fin du repas, il prit la coupe ; de nouveau il rendit grâce et la donna à ses disciples, en disant :      « Prenez, et buvez-en tous, car ceci est la coupe de mon sang, le sang de l’Alliance nouvelle et éternelle, qui sera versé pour vous et pour la multitude en rémission des péchés. Vous ferez cela, en mémoire de moi. »</a:t>
            </a:r>
          </a:p>
        </p:txBody>
      </p:sp>
      <p:pic>
        <p:nvPicPr>
          <p:cNvPr id="3" name="Image 2" descr="Une image contenant autel, intérieur, table, bâtiment&#10;&#10;Description générée automatiquement">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4FD1F085-68CF-4DC2-AAE7-23CDF1D46DB2}"/>
              </a:ext>
            </a:extLst>
          </p:cNvPr>
          <p:cNvPicPr>
            <a:picLocks noChangeAspect="1"/>
          </p:cNvPicPr>
          <p:nvPr/>
        </p:nvPicPr>
        <p:blipFill rotWithShape="1">
          <a:blip r:embed="rId4">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3588" t="17417" r="20992" b="31147"/>
          <a:stretch/>
        </p:blipFill>
        <p:spPr>
          <a:xfrm>
            <a:off x="431318" y="2158797"/>
            <a:ext cx="4140682" cy="425249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826007602"/>
      </p:ext>
    </p:extLst>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alpha val="0"/>
          </a:schemeClr>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5A59F003-E00A-43F9-91DC-CC54E3B87466}"/>
              </a:ext>
              <a:ext uri="{C183D7F6-B498-43B3-948B-1728B52AA6E4}">
                <adec:decorative xmlns="" xmlns:a="http://schemas.openxmlformats.org/drawingml/2006/main" xmlns:r="http://schemas.openxmlformats.org/officeDocument/2006/relationships" xmlns:p="http://schemas.openxmlformats.org/presentationml/2006/main" xmlns:adec="http://schemas.microsoft.com/office/drawing/2017/decorative" xmlns:mv="urn:schemas-microsoft-com:mac:vml" xmlns:mc="http://schemas.openxmlformats.org/markup-compatibility/2006" val="1"/>
              </a:ext>
            </a:extLst>
          </p:cNvPr>
          <p:cNvSpPr>
            <a:spLocks noGrp="1" noRot="1" noChangeAspect="1" noMove="1" noResize="1" noEditPoints="1" noAdjustHandles="1" noChangeArrowheads="1" noChangeShapeType="1" noTextEdit="1"/>
          </p:cNvSpPr>
          <p:nvPr>
            <p:extLst>
              <p:ext uri="{386F3935-93C4-4BCD-93E2-E3B085C9AB24}">
                <p16:designElem xmlns="" xmlns:a="http://schemas.openxmlformats.org/drawingml/2006/main" xmlns:r="http://schemas.openxmlformats.org/officeDocument/2006/relationships" xmlns:p="http://schemas.openxmlformats.org/presentationml/2006/main" xmlns:p16="http://schemas.microsoft.com/office/powerpoint/2015/main" xmlns:mv="urn:schemas-microsoft-com:mac:vml" xmlns:mc="http://schemas.openxmlformats.org/markup-compatibility/2006"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D74A4382-E3AD-430A-9A1F-DFA3E0E77A7D}"/>
              </a:ext>
              <a:ext uri="{C183D7F6-B498-43B3-948B-1728B52AA6E4}">
                <adec:decorative xmlns="" xmlns:a="http://schemas.openxmlformats.org/drawingml/2006/main" xmlns:r="http://schemas.openxmlformats.org/officeDocument/2006/relationships" xmlns:p="http://schemas.openxmlformats.org/presentationml/2006/main" xmlns:adec="http://schemas.microsoft.com/office/drawing/2017/decorative" xmlns:mv="urn:schemas-microsoft-com:mac:vml" xmlns:mc="http://schemas.openxmlformats.org/markup-compatibility/2006" val="1"/>
              </a:ext>
            </a:extLst>
          </p:cNvPr>
          <p:cNvSpPr>
            <a:spLocks noGrp="1" noRot="1" noChangeAspect="1" noMove="1" noResize="1" noEditPoints="1" noAdjustHandles="1" noChangeArrowheads="1" noChangeShapeType="1" noTextEdit="1"/>
          </p:cNvSpPr>
          <p:nvPr>
            <p:extLst>
              <p:ext uri="{386F3935-93C4-4BCD-93E2-E3B085C9AB24}">
                <p16:designElem xmlns="" xmlns:a="http://schemas.openxmlformats.org/drawingml/2006/main" xmlns:r="http://schemas.openxmlformats.org/officeDocument/2006/relationships" xmlns:p="http://schemas.openxmlformats.org/presentationml/2006/main" xmlns:p16="http://schemas.microsoft.com/office/powerpoint/2015/main" xmlns:mv="urn:schemas-microsoft-com:mac:vml" xmlns:mc="http://schemas.openxmlformats.org/markup-compatibility/2006" val="1"/>
              </p:ext>
            </p:extLst>
          </p:nvPr>
        </p:nvSpPr>
        <p:spPr>
          <a:xfrm rot="16200000">
            <a:off x="2275867" y="-10136"/>
            <a:ext cx="4592270" cy="9144001"/>
          </a:xfrm>
          <a:prstGeom prst="rect">
            <a:avLst/>
          </a:prstGeom>
          <a:gradFill>
            <a:gsLst>
              <a:gs pos="35000">
                <a:schemeClr val="bg1">
                  <a:alpha val="46000"/>
                </a:schemeClr>
              </a:gs>
              <a:gs pos="21000">
                <a:schemeClr val="bg1">
                  <a:alpha val="30000"/>
                </a:schemeClr>
              </a:gs>
              <a:gs pos="0">
                <a:schemeClr val="bg1">
                  <a:alpha val="0"/>
                </a:schemeClr>
              </a:gs>
              <a:gs pos="100000">
                <a:schemeClr val="bg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Rounded Corners 11">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79F40191-0F44-4FD1-82CC-ACB507C14BE6}"/>
              </a:ext>
              <a:ext uri="{C183D7F6-B498-43B3-948B-1728B52AA6E4}">
                <adec:decorative xmlns="" xmlns:a="http://schemas.openxmlformats.org/drawingml/2006/main" xmlns:r="http://schemas.openxmlformats.org/officeDocument/2006/relationships" xmlns:p="http://schemas.openxmlformats.org/presentationml/2006/main" xmlns:adec="http://schemas.microsoft.com/office/drawing/2017/decorative" xmlns:mv="urn:schemas-microsoft-com:mac:vml" xmlns:mc="http://schemas.openxmlformats.org/markup-compatibility/2006" val="1"/>
              </a:ext>
            </a:extLst>
          </p:cNvPr>
          <p:cNvSpPr>
            <a:spLocks noGrp="1" noRot="1" noChangeAspect="1" noMove="1" noResize="1" noEditPoints="1" noAdjustHandles="1" noChangeArrowheads="1" noChangeShapeType="1" noTextEdit="1"/>
          </p:cNvSpPr>
          <p:nvPr>
            <p:extLst>
              <p:ext uri="{386F3935-93C4-4BCD-93E2-E3B085C9AB24}">
                <p16:designElem xmlns="" xmlns:a="http://schemas.openxmlformats.org/drawingml/2006/main" xmlns:r="http://schemas.openxmlformats.org/officeDocument/2006/relationships" xmlns:p="http://schemas.openxmlformats.org/presentationml/2006/main" xmlns:p16="http://schemas.microsoft.com/office/powerpoint/2015/main" xmlns:mv="urn:schemas-microsoft-com:mac:vml" xmlns:mc="http://schemas.openxmlformats.org/markup-compatibility/2006" val="1"/>
              </p:ext>
            </p:extLst>
          </p:nvPr>
        </p:nvSpPr>
        <p:spPr>
          <a:xfrm>
            <a:off x="0" y="5575039"/>
            <a:ext cx="7339422"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D53D2AC9-DDA2-4E80-9E41-8AA97D011BED}"/>
              </a:ext>
            </a:extLst>
          </p:cNvPr>
          <p:cNvSpPr/>
          <p:nvPr/>
        </p:nvSpPr>
        <p:spPr>
          <a:xfrm>
            <a:off x="323632" y="279025"/>
            <a:ext cx="6429865" cy="1272278"/>
          </a:xfrm>
          <a:prstGeom prst="rect">
            <a:avLst/>
          </a:prstGeom>
          <a:solidFill>
            <a:schemeClr val="accent2">
              <a:lumMod val="5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fr-CA"/>
          </a:p>
        </p:txBody>
      </p:sp>
      <p:pic>
        <p:nvPicPr>
          <p:cNvPr id="6" name="Image 5">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90FF8F97-F570-42A8-B326-BFA3435E05E4}"/>
              </a:ext>
            </a:extLst>
          </p:cNvPr>
          <p:cNvPicPr>
            <a:picLocks noChangeAspect="1"/>
          </p:cNvPicPr>
          <p:nvPr/>
        </p:nvPicPr>
        <p:blipFill>
          <a:blip r:embed="rId3"/>
          <a:stretch>
            <a:fillRect/>
          </a:stretch>
        </p:blipFill>
        <p:spPr>
          <a:xfrm>
            <a:off x="6916461" y="273255"/>
            <a:ext cx="1903906" cy="1272278"/>
          </a:xfrm>
          <a:prstGeom prst="rect">
            <a:avLst/>
          </a:prstGeom>
        </p:spPr>
      </p:pic>
      <p:sp>
        <p:nvSpPr>
          <p:cNvPr id="11" name="Titre 1">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10186230-E298-4538-B5E3-16F53C098739}"/>
              </a:ext>
            </a:extLst>
          </p:cNvPr>
          <p:cNvSpPr txBox="1">
            <a:spLocks/>
          </p:cNvSpPr>
          <p:nvPr/>
        </p:nvSpPr>
        <p:spPr>
          <a:xfrm>
            <a:off x="360714" y="274165"/>
            <a:ext cx="6392784" cy="127227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CA" sz="3000" dirty="0"/>
              <a:t>Le dernier repas de Jésus: </a:t>
            </a:r>
            <a:br>
              <a:rPr lang="fr-CA" sz="3000" dirty="0"/>
            </a:br>
            <a:r>
              <a:rPr lang="fr-CA" sz="3000" dirty="0"/>
              <a:t>« Faites cela en mémoire de moi »</a:t>
            </a:r>
          </a:p>
        </p:txBody>
      </p:sp>
      <p:pic>
        <p:nvPicPr>
          <p:cNvPr id="7" name="Image 6">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E1DB28CA-5E7C-4935-BAD8-3FAD2B7DA5EB}"/>
              </a:ext>
            </a:extLst>
          </p:cNvPr>
          <p:cNvPicPr>
            <a:picLocks noChangeAspect="1"/>
          </p:cNvPicPr>
          <p:nvPr/>
        </p:nvPicPr>
        <p:blipFill>
          <a:blip r:embed="rId4"/>
          <a:stretch>
            <a:fillRect/>
          </a:stretch>
        </p:blipFill>
        <p:spPr>
          <a:xfrm>
            <a:off x="383333" y="1801347"/>
            <a:ext cx="8407968" cy="3053496"/>
          </a:xfrm>
          <a:prstGeom prst="rect">
            <a:avLst/>
          </a:prstGeom>
        </p:spPr>
      </p:pic>
      <p:pic>
        <p:nvPicPr>
          <p:cNvPr id="13" name="Image 12">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E1DAE19D-3CD0-479C-A440-F414BC670C5B}"/>
              </a:ext>
            </a:extLst>
          </p:cNvPr>
          <p:cNvPicPr>
            <a:picLocks noChangeAspect="1"/>
          </p:cNvPicPr>
          <p:nvPr/>
        </p:nvPicPr>
        <p:blipFill rotWithShape="1">
          <a:blip r:embed="rId5"/>
          <a:srcRect l="-301" t="13067" r="301" b="1305"/>
          <a:stretch/>
        </p:blipFill>
        <p:spPr>
          <a:xfrm>
            <a:off x="352699" y="3723366"/>
            <a:ext cx="8438602" cy="2750950"/>
          </a:xfrm>
          <a:prstGeom prst="rect">
            <a:avLst/>
          </a:prstGeom>
        </p:spPr>
      </p:pic>
      <p:sp>
        <p:nvSpPr>
          <p:cNvPr id="14" name="ZoneTexte 13">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4F22049B-30E0-4673-8CA7-19095DF8BCC3}"/>
              </a:ext>
            </a:extLst>
          </p:cNvPr>
          <p:cNvSpPr txBox="1"/>
          <p:nvPr/>
        </p:nvSpPr>
        <p:spPr>
          <a:xfrm>
            <a:off x="156754" y="5575039"/>
            <a:ext cx="7916092" cy="677108"/>
          </a:xfrm>
          <a:prstGeom prst="rect">
            <a:avLst/>
          </a:prstGeom>
          <a:solidFill>
            <a:srgbClr val="ED7D31">
              <a:alpha val="50196"/>
            </a:srgbClr>
          </a:solidFill>
        </p:spPr>
        <p:txBody>
          <a:bodyPr wrap="square" rtlCol="0">
            <a:spAutoFit/>
          </a:bodyPr>
          <a:lstStyle/>
          <a:p>
            <a:r>
              <a:rPr lang="fr-CA" sz="3000" dirty="0"/>
              <a:t>    Que devons-nous faire en mémoire de Jésus ?</a:t>
            </a:r>
          </a:p>
          <a:p>
            <a:endParaRPr lang="fr-CA" sz="800"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293364141"/>
      </p:ext>
    </p:extLst>
  </p:cSld>
  <p:clrMapOvr>
    <a:overrideClrMapping bg1="dk1" tx1="lt1" bg2="dk2" tx2="lt2" accent1="accent1" accent2="accent2" accent3="accent3" accent4="accent4" accent5="accent5" accent6="accent6" hlink="hlink" folHlink="folHlink"/>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Rectangle 5">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700AF80E-2193-4298-95B4-B443F29CA9EC}"/>
              </a:ext>
            </a:extLst>
          </p:cNvPr>
          <p:cNvSpPr/>
          <p:nvPr/>
        </p:nvSpPr>
        <p:spPr>
          <a:xfrm>
            <a:off x="368016" y="1711103"/>
            <a:ext cx="8444484" cy="2980949"/>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CA" sz="1600" b="1" baseline="30000" dirty="0">
                <a:solidFill>
                  <a:srgbClr val="FF0000"/>
                </a:solidFill>
                <a:latin typeface="Avenir Next LT Pro" panose="020B0504020202020204" pitchFamily="34" charset="0"/>
                <a:cs typeface="Arial" panose="020B0604020202020204" pitchFamily="34" charset="0"/>
              </a:rPr>
              <a:t>14</a:t>
            </a:r>
            <a:r>
              <a:rPr lang="fr-CA" sz="1600" dirty="0">
                <a:solidFill>
                  <a:schemeClr val="tx1"/>
                </a:solidFill>
                <a:latin typeface="Avenir Next LT Pro" panose="020B0504020202020204" pitchFamily="34" charset="0"/>
                <a:cs typeface="Arial" panose="020B0604020202020204" pitchFamily="34" charset="0"/>
              </a:rPr>
              <a:t> Quand l’heure fut venue, Jésus prit place à table, et les Apôtres avec lui.</a:t>
            </a:r>
          </a:p>
          <a:p>
            <a:r>
              <a:rPr lang="fr-CA" sz="1600" b="1" baseline="30000" dirty="0">
                <a:solidFill>
                  <a:srgbClr val="FF0000"/>
                </a:solidFill>
                <a:latin typeface="Avenir Next LT Pro" panose="020B0504020202020204" pitchFamily="34" charset="0"/>
                <a:cs typeface="Arial" panose="020B0604020202020204" pitchFamily="34" charset="0"/>
              </a:rPr>
              <a:t>15 </a:t>
            </a:r>
            <a:r>
              <a:rPr lang="fr-CA" sz="1600" dirty="0">
                <a:solidFill>
                  <a:schemeClr val="tx1"/>
                </a:solidFill>
                <a:latin typeface="Avenir Next LT Pro" panose="020B0504020202020204" pitchFamily="34" charset="0"/>
                <a:cs typeface="Arial" panose="020B0604020202020204" pitchFamily="34" charset="0"/>
              </a:rPr>
              <a:t>Il leur dit : « J’ai désiré d’un grand désir manger cette Pâque avec vous avant de souffrir !</a:t>
            </a:r>
          </a:p>
          <a:p>
            <a:r>
              <a:rPr lang="fr-CA" sz="1600" b="1" baseline="30000" dirty="0">
                <a:solidFill>
                  <a:srgbClr val="FF0000"/>
                </a:solidFill>
                <a:latin typeface="Avenir Next LT Pro" panose="020B0504020202020204" pitchFamily="34" charset="0"/>
                <a:cs typeface="Arial" panose="020B0604020202020204" pitchFamily="34" charset="0"/>
              </a:rPr>
              <a:t>16</a:t>
            </a:r>
            <a:r>
              <a:rPr lang="fr-CA" sz="1600" dirty="0">
                <a:solidFill>
                  <a:schemeClr val="tx1"/>
                </a:solidFill>
                <a:latin typeface="Avenir Next LT Pro" panose="020B0504020202020204" pitchFamily="34" charset="0"/>
                <a:cs typeface="Arial" panose="020B0604020202020204" pitchFamily="34" charset="0"/>
              </a:rPr>
              <a:t> Car je vous le déclare : jamais plus je ne la mangerai jusqu’à ce qu’elle soit pleinement accomplie dans le royaume de Dieu. »</a:t>
            </a:r>
          </a:p>
          <a:p>
            <a:r>
              <a:rPr lang="fr-CA" sz="1600" b="1" baseline="30000" dirty="0">
                <a:solidFill>
                  <a:srgbClr val="FF0000"/>
                </a:solidFill>
                <a:latin typeface="Avenir Next LT Pro" panose="020B0504020202020204" pitchFamily="34" charset="0"/>
                <a:cs typeface="Arial" panose="020B0604020202020204" pitchFamily="34" charset="0"/>
              </a:rPr>
              <a:t>17</a:t>
            </a:r>
            <a:r>
              <a:rPr lang="fr-CA" sz="1600" dirty="0">
                <a:solidFill>
                  <a:schemeClr val="tx1"/>
                </a:solidFill>
                <a:latin typeface="Avenir Next LT Pro" panose="020B0504020202020204" pitchFamily="34" charset="0"/>
                <a:cs typeface="Arial" panose="020B0604020202020204" pitchFamily="34" charset="0"/>
              </a:rPr>
              <a:t> Alors, ayant reçu une coupe et rendu grâce, il dit : « Prenez ceci et partagez entre vous.</a:t>
            </a:r>
          </a:p>
          <a:p>
            <a:r>
              <a:rPr lang="fr-CA" sz="1600" b="1" baseline="30000" dirty="0">
                <a:solidFill>
                  <a:srgbClr val="FF0000"/>
                </a:solidFill>
                <a:latin typeface="Avenir Next LT Pro" panose="020B0504020202020204" pitchFamily="34" charset="0"/>
                <a:cs typeface="Arial" panose="020B0604020202020204" pitchFamily="34" charset="0"/>
              </a:rPr>
              <a:t>18</a:t>
            </a:r>
            <a:r>
              <a:rPr lang="fr-CA" sz="1600" dirty="0">
                <a:solidFill>
                  <a:schemeClr val="tx1"/>
                </a:solidFill>
                <a:latin typeface="Avenir Next LT Pro" panose="020B0504020202020204" pitchFamily="34" charset="0"/>
                <a:cs typeface="Arial" panose="020B0604020202020204" pitchFamily="34" charset="0"/>
              </a:rPr>
              <a:t> Car je vous le déclare : désormais, jamais plus je ne boirai du fruit de la vigne jusqu’à ce que le royaume de Dieu soit venu. »</a:t>
            </a:r>
          </a:p>
          <a:p>
            <a:r>
              <a:rPr lang="fr-CA" sz="1600" b="1" baseline="30000" dirty="0">
                <a:solidFill>
                  <a:srgbClr val="FF0000"/>
                </a:solidFill>
                <a:latin typeface="Avenir Next LT Pro" panose="020B0504020202020204" pitchFamily="34" charset="0"/>
                <a:cs typeface="Arial" panose="020B0604020202020204" pitchFamily="34" charset="0"/>
              </a:rPr>
              <a:t>19</a:t>
            </a:r>
            <a:r>
              <a:rPr lang="fr-CA" sz="1600" dirty="0">
                <a:solidFill>
                  <a:schemeClr val="tx1"/>
                </a:solidFill>
                <a:latin typeface="Avenir Next LT Pro" panose="020B0504020202020204" pitchFamily="34" charset="0"/>
                <a:cs typeface="Arial" panose="020B0604020202020204" pitchFamily="34" charset="0"/>
              </a:rPr>
              <a:t> Puis, ayant pris du pain et rendu grâce, il le rompit et le leur donna, en disant : « Ceci est mon corps, donné pour vous. Faites cela en mémoire de moi. »</a:t>
            </a:r>
          </a:p>
          <a:p>
            <a:r>
              <a:rPr lang="fr-CA" sz="1600" b="1" baseline="30000" dirty="0">
                <a:solidFill>
                  <a:srgbClr val="FF0000"/>
                </a:solidFill>
                <a:latin typeface="Avenir Next LT Pro" panose="020B0504020202020204" pitchFamily="34" charset="0"/>
                <a:cs typeface="Arial" panose="020B0604020202020204" pitchFamily="34" charset="0"/>
              </a:rPr>
              <a:t>20</a:t>
            </a:r>
            <a:r>
              <a:rPr lang="fr-CA" sz="1600" dirty="0">
                <a:solidFill>
                  <a:schemeClr val="tx1"/>
                </a:solidFill>
                <a:latin typeface="Avenir Next LT Pro" panose="020B0504020202020204" pitchFamily="34" charset="0"/>
                <a:cs typeface="Arial" panose="020B0604020202020204" pitchFamily="34" charset="0"/>
              </a:rPr>
              <a:t> Et pour la coupe, après le repas, il fit de même, en disant : « Cette coupe est la nouvelle Alliance en mon sang répandu pour vous. (</a:t>
            </a:r>
            <a:r>
              <a:rPr lang="fr-CA" sz="1600" dirty="0" err="1">
                <a:solidFill>
                  <a:schemeClr val="tx1"/>
                </a:solidFill>
                <a:latin typeface="Avenir Next LT Pro" panose="020B0504020202020204" pitchFamily="34" charset="0"/>
                <a:cs typeface="Arial" panose="020B0604020202020204" pitchFamily="34" charset="0"/>
              </a:rPr>
              <a:t>Lc</a:t>
            </a:r>
            <a:r>
              <a:rPr lang="fr-CA" sz="1600" dirty="0">
                <a:solidFill>
                  <a:schemeClr val="tx1"/>
                </a:solidFill>
                <a:latin typeface="Avenir Next LT Pro" panose="020B0504020202020204" pitchFamily="34" charset="0"/>
                <a:cs typeface="Arial" panose="020B0604020202020204" pitchFamily="34" charset="0"/>
              </a:rPr>
              <a:t> 22, 14-20)</a:t>
            </a:r>
          </a:p>
        </p:txBody>
      </p:sp>
      <p:sp>
        <p:nvSpPr>
          <p:cNvPr id="5" name="Rectangle 4">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9FEB54DE-4AEF-4C74-9518-B48BE8734B45}"/>
              </a:ext>
            </a:extLst>
          </p:cNvPr>
          <p:cNvSpPr/>
          <p:nvPr/>
        </p:nvSpPr>
        <p:spPr>
          <a:xfrm>
            <a:off x="349758" y="432068"/>
            <a:ext cx="5734410" cy="1172046"/>
          </a:xfrm>
          <a:prstGeom prst="rect">
            <a:avLst/>
          </a:prstGeom>
          <a:solidFill>
            <a:schemeClr val="accent2">
              <a:lumMod val="5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fr-CA"/>
          </a:p>
        </p:txBody>
      </p:sp>
      <p:sp>
        <p:nvSpPr>
          <p:cNvPr id="2" name="Titre 1">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953389FF-0052-4E0F-AC71-185DEA0DA89D}"/>
              </a:ext>
            </a:extLst>
          </p:cNvPr>
          <p:cNvSpPr>
            <a:spLocks noGrp="1"/>
          </p:cNvSpPr>
          <p:nvPr>
            <p:ph type="title"/>
          </p:nvPr>
        </p:nvSpPr>
        <p:spPr>
          <a:xfrm>
            <a:off x="349758" y="409105"/>
            <a:ext cx="5734410" cy="1172046"/>
          </a:xfrm>
        </p:spPr>
        <p:txBody>
          <a:bodyPr>
            <a:noAutofit/>
          </a:bodyPr>
          <a:lstStyle/>
          <a:p>
            <a:r>
              <a:rPr lang="fr-CA" sz="3000" dirty="0">
                <a:solidFill>
                  <a:prstClr val="white"/>
                </a:solidFill>
              </a:rPr>
              <a:t>« Faites cela en mémoire de moi »  </a:t>
            </a:r>
            <a:br>
              <a:rPr lang="fr-CA" sz="3000" dirty="0">
                <a:solidFill>
                  <a:prstClr val="white"/>
                </a:solidFill>
              </a:rPr>
            </a:br>
            <a:r>
              <a:rPr lang="fr-CA" sz="3000" dirty="0">
                <a:solidFill>
                  <a:prstClr val="white"/>
                </a:solidFill>
              </a:rPr>
              <a:t>Le dernier repas de Jésus </a:t>
            </a:r>
            <a:endParaRPr lang="fr-CA" sz="3600" dirty="0">
              <a:solidFill>
                <a:schemeClr val="bg1"/>
              </a:solidFill>
            </a:endParaRPr>
          </a:p>
        </p:txBody>
      </p:sp>
      <p:pic>
        <p:nvPicPr>
          <p:cNvPr id="11" name="Image 10" descr="Une image contenant table, alimentation, assis, bol&#10;&#10;Description générée automatiquement">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F446230D-4137-45CB-AC22-BE7CA113D81F}"/>
              </a:ext>
            </a:extLst>
          </p:cNvPr>
          <p:cNvPicPr>
            <a:picLocks noChangeAspect="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6228184" y="409105"/>
            <a:ext cx="2577466" cy="1195009"/>
          </a:xfrm>
          <a:prstGeom prst="rect">
            <a:avLst/>
          </a:prstGeom>
        </p:spPr>
      </p:pic>
      <p:pic>
        <p:nvPicPr>
          <p:cNvPr id="7" name="Image 6">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FEB321AD-646E-4BDF-8669-C65CD1BBF409}"/>
              </a:ext>
            </a:extLst>
          </p:cNvPr>
          <p:cNvPicPr>
            <a:picLocks noChangeAspect="1"/>
          </p:cNvPicPr>
          <p:nvPr/>
        </p:nvPicPr>
        <p:blipFill rotWithShape="1">
          <a:blip r:embed="rId4"/>
          <a:srcRect t="8171" b="32365"/>
          <a:stretch/>
        </p:blipFill>
        <p:spPr>
          <a:xfrm>
            <a:off x="368016" y="4794612"/>
            <a:ext cx="8407968" cy="1815737"/>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525503654"/>
      </p:ext>
    </p:extLst>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Rectangle 5">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700AF80E-2193-4298-95B4-B443F29CA9EC}"/>
              </a:ext>
            </a:extLst>
          </p:cNvPr>
          <p:cNvSpPr/>
          <p:nvPr/>
        </p:nvSpPr>
        <p:spPr>
          <a:xfrm>
            <a:off x="349758" y="1581150"/>
            <a:ext cx="8444484" cy="508635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fr-CA" sz="1600" b="1" baseline="30000" dirty="0">
                <a:solidFill>
                  <a:srgbClr val="FF0000"/>
                </a:solidFill>
                <a:latin typeface="Avenir Next LT Pro" panose="020B0504020202020204" pitchFamily="34" charset="0"/>
                <a:cs typeface="Arial" panose="020B0604020202020204" pitchFamily="34" charset="0"/>
              </a:rPr>
              <a:t>02</a:t>
            </a:r>
            <a:r>
              <a:rPr lang="fr-CA" sz="1600" dirty="0">
                <a:solidFill>
                  <a:schemeClr val="tx1"/>
                </a:solidFill>
                <a:latin typeface="Avenir Next LT Pro" panose="020B0504020202020204" pitchFamily="34" charset="0"/>
                <a:cs typeface="Arial" panose="020B0604020202020204" pitchFamily="34" charset="0"/>
              </a:rPr>
              <a:t> Au cours du repas, alors que le diable a déjà mis dans le cœur de Judas, fils de Simon l’Iscariote, l’intention de le livrer, </a:t>
            </a:r>
            <a:r>
              <a:rPr lang="fr-CA" sz="1600" b="1" baseline="30000" dirty="0">
                <a:solidFill>
                  <a:srgbClr val="FF0000"/>
                </a:solidFill>
                <a:latin typeface="Avenir Next LT Pro" panose="020B0504020202020204" pitchFamily="34" charset="0"/>
                <a:cs typeface="Arial" panose="020B0604020202020204" pitchFamily="34" charset="0"/>
              </a:rPr>
              <a:t>03 </a:t>
            </a:r>
            <a:r>
              <a:rPr lang="fr-CA" sz="1600" dirty="0">
                <a:solidFill>
                  <a:schemeClr val="tx1"/>
                </a:solidFill>
                <a:latin typeface="Avenir Next LT Pro" panose="020B0504020202020204" pitchFamily="34" charset="0"/>
                <a:cs typeface="Arial" panose="020B0604020202020204" pitchFamily="34" charset="0"/>
              </a:rPr>
              <a:t>Jésus, sachant que le Père a tout remis entre ses mains, qu’il est sorti de Dieu et qu’il s’en va vers Dieu, </a:t>
            </a:r>
            <a:r>
              <a:rPr lang="fr-CA" sz="1600" b="1" baseline="30000" dirty="0">
                <a:solidFill>
                  <a:srgbClr val="FF0000"/>
                </a:solidFill>
                <a:latin typeface="Avenir Next LT Pro" panose="020B0504020202020204" pitchFamily="34" charset="0"/>
                <a:cs typeface="Arial" panose="020B0604020202020204" pitchFamily="34" charset="0"/>
              </a:rPr>
              <a:t>04</a:t>
            </a:r>
            <a:r>
              <a:rPr lang="fr-CA" sz="1600" dirty="0">
                <a:solidFill>
                  <a:schemeClr val="tx1"/>
                </a:solidFill>
                <a:latin typeface="Avenir Next LT Pro" panose="020B0504020202020204" pitchFamily="34" charset="0"/>
                <a:cs typeface="Arial" panose="020B0604020202020204" pitchFamily="34" charset="0"/>
              </a:rPr>
              <a:t> se lève de table, dépose son vêtement, et prend un linge qu’il se noue à la ceinture ; </a:t>
            </a:r>
            <a:r>
              <a:rPr lang="fr-CA" sz="1600" b="1" baseline="30000" dirty="0">
                <a:solidFill>
                  <a:srgbClr val="FF0000"/>
                </a:solidFill>
                <a:latin typeface="Avenir Next LT Pro" panose="020B0504020202020204" pitchFamily="34" charset="0"/>
                <a:cs typeface="Arial" panose="020B0604020202020204" pitchFamily="34" charset="0"/>
              </a:rPr>
              <a:t>05</a:t>
            </a:r>
            <a:r>
              <a:rPr lang="fr-CA" sz="1600" dirty="0">
                <a:solidFill>
                  <a:schemeClr val="tx1"/>
                </a:solidFill>
                <a:latin typeface="Avenir Next LT Pro" panose="020B0504020202020204" pitchFamily="34" charset="0"/>
                <a:cs typeface="Arial" panose="020B0604020202020204" pitchFamily="34" charset="0"/>
              </a:rPr>
              <a:t> puis il verse de l’eau dans un bassin. Alors il se mit à laver les pieds des disciples et à les essuyer avec le linge qu’il avait à la ceinture. </a:t>
            </a:r>
            <a:r>
              <a:rPr lang="fr-CA" sz="1600" b="1" baseline="30000" dirty="0">
                <a:solidFill>
                  <a:srgbClr val="FF0000"/>
                </a:solidFill>
                <a:latin typeface="Avenir Next LT Pro" panose="020B0504020202020204" pitchFamily="34" charset="0"/>
                <a:cs typeface="Arial" panose="020B0604020202020204" pitchFamily="34" charset="0"/>
              </a:rPr>
              <a:t>06 </a:t>
            </a:r>
            <a:r>
              <a:rPr lang="fr-CA" sz="1600" dirty="0">
                <a:solidFill>
                  <a:schemeClr val="tx1"/>
                </a:solidFill>
                <a:latin typeface="Avenir Next LT Pro" panose="020B0504020202020204" pitchFamily="34" charset="0"/>
                <a:cs typeface="Arial" panose="020B0604020202020204" pitchFamily="34" charset="0"/>
              </a:rPr>
              <a:t>Il arrive donc à Simon-Pierre, qui lui dit : « C’est toi, Seigneur, qui me laves les pieds ? » </a:t>
            </a:r>
            <a:r>
              <a:rPr lang="fr-CA" sz="1600" b="1" baseline="30000" dirty="0">
                <a:solidFill>
                  <a:srgbClr val="FF0000"/>
                </a:solidFill>
                <a:latin typeface="Avenir Next LT Pro" panose="020B0504020202020204" pitchFamily="34" charset="0"/>
                <a:cs typeface="Arial" panose="020B0604020202020204" pitchFamily="34" charset="0"/>
              </a:rPr>
              <a:t>07 </a:t>
            </a:r>
            <a:r>
              <a:rPr lang="fr-CA" sz="1600" dirty="0">
                <a:solidFill>
                  <a:schemeClr val="tx1"/>
                </a:solidFill>
                <a:latin typeface="Avenir Next LT Pro" panose="020B0504020202020204" pitchFamily="34" charset="0"/>
                <a:cs typeface="Arial" panose="020B0604020202020204" pitchFamily="34" charset="0"/>
              </a:rPr>
              <a:t>Jésus lui répondit : « Ce que je veux faire, tu ne le sais pas maintenant ; plus tard tu comprendras. » </a:t>
            </a:r>
            <a:r>
              <a:rPr lang="fr-CA" sz="1600" b="1" baseline="30000" dirty="0">
                <a:solidFill>
                  <a:srgbClr val="FF0000"/>
                </a:solidFill>
                <a:latin typeface="Avenir Next LT Pro" panose="020B0504020202020204" pitchFamily="34" charset="0"/>
                <a:cs typeface="Arial" panose="020B0604020202020204" pitchFamily="34" charset="0"/>
              </a:rPr>
              <a:t>08</a:t>
            </a:r>
            <a:r>
              <a:rPr lang="fr-CA" sz="1600" dirty="0">
                <a:solidFill>
                  <a:schemeClr val="tx1"/>
                </a:solidFill>
                <a:latin typeface="Avenir Next LT Pro" panose="020B0504020202020204" pitchFamily="34" charset="0"/>
                <a:cs typeface="Arial" panose="020B0604020202020204" pitchFamily="34" charset="0"/>
              </a:rPr>
              <a:t> Pierre lui dit : « Tu ne me laveras pas les pieds ; non, jamais ! » Jésus lui répondit : « Si je ne te lave pas, tu n’auras pas de part avec moi. » </a:t>
            </a:r>
            <a:r>
              <a:rPr lang="fr-CA" sz="1600" b="1" baseline="30000" dirty="0">
                <a:solidFill>
                  <a:srgbClr val="FF0000"/>
                </a:solidFill>
                <a:latin typeface="Avenir Next LT Pro" panose="020B0504020202020204" pitchFamily="34" charset="0"/>
                <a:cs typeface="Arial" panose="020B0604020202020204" pitchFamily="34" charset="0"/>
              </a:rPr>
              <a:t>09</a:t>
            </a:r>
            <a:r>
              <a:rPr lang="fr-CA" sz="1600" dirty="0">
                <a:solidFill>
                  <a:schemeClr val="tx1"/>
                </a:solidFill>
                <a:latin typeface="Avenir Next LT Pro" panose="020B0504020202020204" pitchFamily="34" charset="0"/>
                <a:cs typeface="Arial" panose="020B0604020202020204" pitchFamily="34" charset="0"/>
              </a:rPr>
              <a:t> Simon-Pierre lui dit : « Alors, Seigneur, pas seulement les pieds, mais aussi les mains et la tête ! » </a:t>
            </a:r>
            <a:r>
              <a:rPr lang="fr-CA" sz="1600" b="1" baseline="30000" dirty="0">
                <a:solidFill>
                  <a:srgbClr val="FF0000"/>
                </a:solidFill>
                <a:latin typeface="Avenir Next LT Pro" panose="020B0504020202020204" pitchFamily="34" charset="0"/>
                <a:cs typeface="Arial" panose="020B0604020202020204" pitchFamily="34" charset="0"/>
              </a:rPr>
              <a:t>10</a:t>
            </a:r>
            <a:r>
              <a:rPr lang="fr-CA" sz="1600" dirty="0">
                <a:solidFill>
                  <a:schemeClr val="tx1"/>
                </a:solidFill>
                <a:latin typeface="Avenir Next LT Pro" panose="020B0504020202020204" pitchFamily="34" charset="0"/>
                <a:cs typeface="Arial" panose="020B0604020202020204" pitchFamily="34" charset="0"/>
              </a:rPr>
              <a:t> Jésus lui dit : « Quand on vient de prendre un bain, on n’a pas besoin de se laver, sinon les pieds : on est pur tout entier. Vous-mêmes, vous êtes purs, mais non pas tous. » </a:t>
            </a:r>
            <a:r>
              <a:rPr lang="fr-CA" sz="1600" b="1" baseline="30000" dirty="0">
                <a:solidFill>
                  <a:srgbClr val="FF0000"/>
                </a:solidFill>
                <a:latin typeface="Avenir Next LT Pro" panose="020B0504020202020204" pitchFamily="34" charset="0"/>
                <a:cs typeface="Arial" panose="020B0604020202020204" pitchFamily="34" charset="0"/>
              </a:rPr>
              <a:t>11</a:t>
            </a:r>
            <a:r>
              <a:rPr lang="fr-CA" sz="1600" dirty="0">
                <a:solidFill>
                  <a:schemeClr val="tx1"/>
                </a:solidFill>
                <a:latin typeface="Avenir Next LT Pro" panose="020B0504020202020204" pitchFamily="34" charset="0"/>
                <a:cs typeface="Arial" panose="020B0604020202020204" pitchFamily="34" charset="0"/>
              </a:rPr>
              <a:t> Il savait bien qui allait le livrer ; et c’est pourquoi il disait : « Vous n’êtes pas tous purs. »</a:t>
            </a:r>
            <a:r>
              <a:rPr lang="fr-CA" sz="1600" b="1" baseline="30000" dirty="0">
                <a:solidFill>
                  <a:srgbClr val="FF0000"/>
                </a:solidFill>
                <a:latin typeface="Avenir Next LT Pro" panose="020B0504020202020204" pitchFamily="34" charset="0"/>
                <a:cs typeface="Arial" panose="020B0604020202020204" pitchFamily="34" charset="0"/>
              </a:rPr>
              <a:t>12</a:t>
            </a:r>
            <a:r>
              <a:rPr lang="fr-CA" sz="1600" dirty="0">
                <a:solidFill>
                  <a:schemeClr val="tx1"/>
                </a:solidFill>
                <a:latin typeface="Avenir Next LT Pro" panose="020B0504020202020204" pitchFamily="34" charset="0"/>
                <a:cs typeface="Arial" panose="020B0604020202020204" pitchFamily="34" charset="0"/>
              </a:rPr>
              <a:t> Quand il leur eut lavé les pieds, il reprit son vêtement, se remit à table et leur dit : « Comprenez-vous ce que je viens de faire pour vous ? </a:t>
            </a:r>
            <a:r>
              <a:rPr lang="fr-CA" sz="1600" b="1" baseline="30000" dirty="0">
                <a:solidFill>
                  <a:srgbClr val="FF0000"/>
                </a:solidFill>
                <a:latin typeface="Avenir Next LT Pro" panose="020B0504020202020204" pitchFamily="34" charset="0"/>
                <a:cs typeface="Arial" panose="020B0604020202020204" pitchFamily="34" charset="0"/>
              </a:rPr>
              <a:t>13</a:t>
            </a:r>
            <a:r>
              <a:rPr lang="fr-CA" sz="1600" dirty="0">
                <a:solidFill>
                  <a:schemeClr val="tx1"/>
                </a:solidFill>
                <a:latin typeface="Avenir Next LT Pro" panose="020B0504020202020204" pitchFamily="34" charset="0"/>
                <a:cs typeface="Arial" panose="020B0604020202020204" pitchFamily="34" charset="0"/>
              </a:rPr>
              <a:t> Vous m’appelez “Maître” et “Seigneur”, et vous avez raison, car vraiment je le suis. </a:t>
            </a:r>
            <a:r>
              <a:rPr lang="fr-CA" sz="1600" b="1" baseline="30000" dirty="0">
                <a:solidFill>
                  <a:srgbClr val="FF0000"/>
                </a:solidFill>
                <a:latin typeface="Avenir Next LT Pro" panose="020B0504020202020204" pitchFamily="34" charset="0"/>
                <a:cs typeface="Arial" panose="020B0604020202020204" pitchFamily="34" charset="0"/>
              </a:rPr>
              <a:t>14</a:t>
            </a:r>
            <a:r>
              <a:rPr lang="fr-CA" sz="1600" dirty="0">
                <a:solidFill>
                  <a:schemeClr val="tx1"/>
                </a:solidFill>
                <a:latin typeface="Avenir Next LT Pro" panose="020B0504020202020204" pitchFamily="34" charset="0"/>
                <a:cs typeface="Arial" panose="020B0604020202020204" pitchFamily="34" charset="0"/>
              </a:rPr>
              <a:t> Si donc moi, le Seigneur et le Maître, je vous ai lavé les pieds, vous aussi, vous devez vous laver les pieds les uns aux autres.</a:t>
            </a:r>
            <a:r>
              <a:rPr lang="fr-CA" sz="1600" b="1" baseline="30000" dirty="0">
                <a:solidFill>
                  <a:srgbClr val="FF0000"/>
                </a:solidFill>
                <a:latin typeface="Avenir Next LT Pro" panose="020B0504020202020204" pitchFamily="34" charset="0"/>
                <a:cs typeface="Arial" panose="020B0604020202020204" pitchFamily="34" charset="0"/>
              </a:rPr>
              <a:t>15 </a:t>
            </a:r>
            <a:r>
              <a:rPr lang="fr-CA" sz="1600" dirty="0">
                <a:solidFill>
                  <a:schemeClr val="tx1"/>
                </a:solidFill>
                <a:latin typeface="Avenir Next LT Pro" panose="020B0504020202020204" pitchFamily="34" charset="0"/>
                <a:cs typeface="Arial" panose="020B0604020202020204" pitchFamily="34" charset="0"/>
              </a:rPr>
              <a:t>C’est un exemple que je vous ai donné afin que vous fassiez, vous aussi, comme j’ai fait pour vous. </a:t>
            </a:r>
            <a:r>
              <a:rPr lang="fr-CA" sz="1600" b="1" baseline="30000" dirty="0">
                <a:solidFill>
                  <a:srgbClr val="FF0000"/>
                </a:solidFill>
                <a:latin typeface="Avenir Next LT Pro" panose="020B0504020202020204" pitchFamily="34" charset="0"/>
                <a:cs typeface="Arial" panose="020B0604020202020204" pitchFamily="34" charset="0"/>
              </a:rPr>
              <a:t>16</a:t>
            </a:r>
            <a:r>
              <a:rPr lang="fr-CA" sz="1600" dirty="0">
                <a:solidFill>
                  <a:schemeClr val="tx1"/>
                </a:solidFill>
                <a:latin typeface="Avenir Next LT Pro" panose="020B0504020202020204" pitchFamily="34" charset="0"/>
                <a:cs typeface="Arial" panose="020B0604020202020204" pitchFamily="34" charset="0"/>
              </a:rPr>
              <a:t> Amen, amen, je vous le dis : un serviteur n’est pas plus grand que son maître, ni un envoyé plus grand que celui qui l’envoie. </a:t>
            </a:r>
            <a:r>
              <a:rPr lang="fr-CA" sz="1600" b="1" baseline="30000" dirty="0">
                <a:solidFill>
                  <a:srgbClr val="FF0000"/>
                </a:solidFill>
                <a:latin typeface="Avenir Next LT Pro" panose="020B0504020202020204" pitchFamily="34" charset="0"/>
                <a:cs typeface="Arial" panose="020B0604020202020204" pitchFamily="34" charset="0"/>
              </a:rPr>
              <a:t>17 </a:t>
            </a:r>
            <a:r>
              <a:rPr lang="fr-CA" sz="1600" dirty="0">
                <a:solidFill>
                  <a:schemeClr val="tx1"/>
                </a:solidFill>
                <a:latin typeface="Avenir Next LT Pro" panose="020B0504020202020204" pitchFamily="34" charset="0"/>
                <a:cs typeface="Arial" panose="020B0604020202020204" pitchFamily="34" charset="0"/>
              </a:rPr>
              <a:t>Sachant cela, heureux êtes-vous, si vous le faites. (</a:t>
            </a:r>
            <a:r>
              <a:rPr lang="fr-CA" sz="1600" dirty="0" err="1">
                <a:solidFill>
                  <a:schemeClr val="tx1"/>
                </a:solidFill>
                <a:latin typeface="Avenir Next LT Pro" panose="020B0504020202020204" pitchFamily="34" charset="0"/>
                <a:cs typeface="Arial" panose="020B0604020202020204" pitchFamily="34" charset="0"/>
              </a:rPr>
              <a:t>Jn</a:t>
            </a:r>
            <a:r>
              <a:rPr lang="fr-CA" sz="1600" dirty="0">
                <a:solidFill>
                  <a:schemeClr val="tx1"/>
                </a:solidFill>
                <a:latin typeface="Avenir Next LT Pro" panose="020B0504020202020204" pitchFamily="34" charset="0"/>
                <a:cs typeface="Arial" panose="020B0604020202020204" pitchFamily="34" charset="0"/>
              </a:rPr>
              <a:t> 13, 2-18)</a:t>
            </a:r>
          </a:p>
        </p:txBody>
      </p:sp>
      <p:sp>
        <p:nvSpPr>
          <p:cNvPr id="5" name="Rectangle 4">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9FEB54DE-4AEF-4C74-9518-B48BE8734B45}"/>
              </a:ext>
            </a:extLst>
          </p:cNvPr>
          <p:cNvSpPr/>
          <p:nvPr/>
        </p:nvSpPr>
        <p:spPr>
          <a:xfrm>
            <a:off x="349758" y="432068"/>
            <a:ext cx="5734410" cy="981545"/>
          </a:xfrm>
          <a:prstGeom prst="rect">
            <a:avLst/>
          </a:prstGeom>
          <a:solidFill>
            <a:schemeClr val="accent2">
              <a:lumMod val="5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fr-CA"/>
          </a:p>
        </p:txBody>
      </p:sp>
      <p:sp>
        <p:nvSpPr>
          <p:cNvPr id="2" name="Titre 1">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953389FF-0052-4E0F-AC71-185DEA0DA89D}"/>
              </a:ext>
            </a:extLst>
          </p:cNvPr>
          <p:cNvSpPr>
            <a:spLocks noGrp="1"/>
          </p:cNvSpPr>
          <p:nvPr>
            <p:ph type="title"/>
          </p:nvPr>
        </p:nvSpPr>
        <p:spPr>
          <a:xfrm>
            <a:off x="349758" y="409105"/>
            <a:ext cx="5734410" cy="981545"/>
          </a:xfrm>
        </p:spPr>
        <p:txBody>
          <a:bodyPr>
            <a:noAutofit/>
          </a:bodyPr>
          <a:lstStyle/>
          <a:p>
            <a:r>
              <a:rPr lang="fr-CA" sz="3000" dirty="0">
                <a:solidFill>
                  <a:schemeClr val="bg1"/>
                </a:solidFill>
              </a:rPr>
              <a:t>« Faites ceci en mémoire de moi »  </a:t>
            </a:r>
            <a:br>
              <a:rPr lang="fr-CA" sz="3000" dirty="0">
                <a:solidFill>
                  <a:schemeClr val="bg1"/>
                </a:solidFill>
              </a:rPr>
            </a:br>
            <a:r>
              <a:rPr lang="fr-CA" sz="3000" dirty="0">
                <a:solidFill>
                  <a:schemeClr val="bg1"/>
                </a:solidFill>
              </a:rPr>
              <a:t>Le dernier repas de Jésus </a:t>
            </a:r>
          </a:p>
        </p:txBody>
      </p:sp>
      <p:pic>
        <p:nvPicPr>
          <p:cNvPr id="11" name="Image 10" descr="Une image contenant table, alimentation, assis, bol&#10;&#10;Description générée automatiquement">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F446230D-4137-45CB-AC22-BE7CA113D81F}"/>
              </a:ext>
            </a:extLst>
          </p:cNvPr>
          <p:cNvPicPr>
            <a:picLocks noChangeAspect="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6228184" y="409106"/>
            <a:ext cx="2577466" cy="1004508"/>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4016865793"/>
      </p:ext>
    </p:extLst>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alpha val="0"/>
          </a:schemeClr>
        </a:solidFill>
        <a:effectLst/>
      </p:bgPr>
    </p:bg>
    <p:spTree>
      <p:nvGrpSpPr>
        <p:cNvPr id="1" name=""/>
        <p:cNvGrpSpPr/>
        <p:nvPr/>
      </p:nvGrpSpPr>
      <p:grpSpPr>
        <a:xfrm>
          <a:off x="0" y="0"/>
          <a:ext cx="0" cy="0"/>
          <a:chOff x="0" y="0"/>
          <a:chExt cx="0" cy="0"/>
        </a:xfrm>
      </p:grpSpPr>
      <p:pic>
        <p:nvPicPr>
          <p:cNvPr id="4" name="Image 3">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8FA1AB00-D943-4C4E-8972-CB963136180D}"/>
              </a:ext>
            </a:extLst>
          </p:cNvPr>
          <p:cNvPicPr>
            <a:picLocks noChangeAspect="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p:blipFill>
        <p:spPr>
          <a:xfrm flipH="1">
            <a:off x="-4" y="11227"/>
            <a:ext cx="9144001" cy="6073208"/>
          </a:xfrm>
          <a:prstGeom prst="rect">
            <a:avLst/>
          </a:prstGeom>
        </p:spPr>
      </p:pic>
      <p:sp useBgFill="1">
        <p:nvSpPr>
          <p:cNvPr id="8" name="Rectangle 7">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5A59F003-E00A-43F9-91DC-CC54E3B87466}"/>
              </a:ext>
              <a:ext uri="{C183D7F6-B498-43B3-948B-1728B52AA6E4}">
                <adec:decorative xmlns="" xmlns:a="http://schemas.openxmlformats.org/drawingml/2006/main" xmlns:r="http://schemas.openxmlformats.org/officeDocument/2006/relationships" xmlns:p="http://schemas.openxmlformats.org/presentationml/2006/main" xmlns:adec="http://schemas.microsoft.com/office/drawing/2017/decorative" xmlns:mv="urn:schemas-microsoft-com:mac:vml" xmlns:mc="http://schemas.openxmlformats.org/markup-compatibility/2006" val="1"/>
              </a:ext>
            </a:extLst>
          </p:cNvPr>
          <p:cNvSpPr>
            <a:spLocks noGrp="1" noRot="1" noChangeAspect="1" noMove="1" noResize="1" noEditPoints="1" noAdjustHandles="1" noChangeArrowheads="1" noChangeShapeType="1" noTextEdit="1"/>
          </p:cNvSpPr>
          <p:nvPr>
            <p:extLst>
              <p:ext uri="{386F3935-93C4-4BCD-93E2-E3B085C9AB24}">
                <p16:designElem xmlns="" xmlns:a="http://schemas.openxmlformats.org/drawingml/2006/main" xmlns:r="http://schemas.openxmlformats.org/officeDocument/2006/relationships" xmlns:p="http://schemas.openxmlformats.org/presentationml/2006/main" xmlns:p16="http://schemas.microsoft.com/office/powerpoint/2015/main" xmlns:mv="urn:schemas-microsoft-com:mac:vml" xmlns:mc="http://schemas.openxmlformats.org/markup-compatibility/2006"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D74A4382-E3AD-430A-9A1F-DFA3E0E77A7D}"/>
              </a:ext>
              <a:ext uri="{C183D7F6-B498-43B3-948B-1728B52AA6E4}">
                <adec:decorative xmlns="" xmlns:a="http://schemas.openxmlformats.org/drawingml/2006/main" xmlns:r="http://schemas.openxmlformats.org/officeDocument/2006/relationships" xmlns:p="http://schemas.openxmlformats.org/presentationml/2006/main" xmlns:adec="http://schemas.microsoft.com/office/drawing/2017/decorative" xmlns:mv="urn:schemas-microsoft-com:mac:vml" xmlns:mc="http://schemas.openxmlformats.org/markup-compatibility/2006" val="1"/>
              </a:ext>
            </a:extLst>
          </p:cNvPr>
          <p:cNvSpPr>
            <a:spLocks noGrp="1" noRot="1" noChangeAspect="1" noMove="1" noResize="1" noEditPoints="1" noAdjustHandles="1" noChangeArrowheads="1" noChangeShapeType="1" noTextEdit="1"/>
          </p:cNvSpPr>
          <p:nvPr>
            <p:extLst>
              <p:ext uri="{386F3935-93C4-4BCD-93E2-E3B085C9AB24}">
                <p16:designElem xmlns="" xmlns:a="http://schemas.openxmlformats.org/drawingml/2006/main" xmlns:r="http://schemas.openxmlformats.org/officeDocument/2006/relationships" xmlns:p="http://schemas.openxmlformats.org/presentationml/2006/main" xmlns:p16="http://schemas.microsoft.com/office/powerpoint/2015/main" xmlns:mv="urn:schemas-microsoft-com:mac:vml" xmlns:mc="http://schemas.openxmlformats.org/markup-compatibility/2006" val="1"/>
              </p:ext>
            </p:extLst>
          </p:nvPr>
        </p:nvSpPr>
        <p:spPr>
          <a:xfrm rot="16200000">
            <a:off x="2275867" y="-10136"/>
            <a:ext cx="4592270" cy="9144001"/>
          </a:xfrm>
          <a:prstGeom prst="rect">
            <a:avLst/>
          </a:prstGeom>
          <a:gradFill>
            <a:gsLst>
              <a:gs pos="35000">
                <a:schemeClr val="bg1">
                  <a:alpha val="46000"/>
                </a:schemeClr>
              </a:gs>
              <a:gs pos="21000">
                <a:schemeClr val="bg1">
                  <a:alpha val="30000"/>
                </a:schemeClr>
              </a:gs>
              <a:gs pos="0">
                <a:schemeClr val="bg1">
                  <a:alpha val="0"/>
                </a:schemeClr>
              </a:gs>
              <a:gs pos="100000">
                <a:schemeClr val="bg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Rounded Corners 11">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79F40191-0F44-4FD1-82CC-ACB507C14BE6}"/>
              </a:ext>
              <a:ext uri="{C183D7F6-B498-43B3-948B-1728B52AA6E4}">
                <adec:decorative xmlns="" xmlns:a="http://schemas.openxmlformats.org/drawingml/2006/main" xmlns:r="http://schemas.openxmlformats.org/officeDocument/2006/relationships" xmlns:p="http://schemas.openxmlformats.org/presentationml/2006/main" xmlns:adec="http://schemas.microsoft.com/office/drawing/2017/decorative" xmlns:mv="urn:schemas-microsoft-com:mac:vml" xmlns:mc="http://schemas.openxmlformats.org/markup-compatibility/2006" val="1"/>
              </a:ext>
            </a:extLst>
          </p:cNvPr>
          <p:cNvSpPr>
            <a:spLocks noGrp="1" noRot="1" noChangeAspect="1" noMove="1" noResize="1" noEditPoints="1" noAdjustHandles="1" noChangeArrowheads="1" noChangeShapeType="1" noTextEdit="1"/>
          </p:cNvSpPr>
          <p:nvPr>
            <p:extLst>
              <p:ext uri="{386F3935-93C4-4BCD-93E2-E3B085C9AB24}">
                <p16:designElem xmlns="" xmlns:a="http://schemas.openxmlformats.org/drawingml/2006/main" xmlns:r="http://schemas.openxmlformats.org/officeDocument/2006/relationships" xmlns:p="http://schemas.openxmlformats.org/presentationml/2006/main" xmlns:p16="http://schemas.microsoft.com/office/powerpoint/2015/main" xmlns:mv="urn:schemas-microsoft-com:mac:vml" xmlns:mc="http://schemas.openxmlformats.org/markup-compatibility/2006" val="1"/>
              </p:ext>
            </p:extLst>
          </p:nvPr>
        </p:nvSpPr>
        <p:spPr>
          <a:xfrm>
            <a:off x="0" y="5575039"/>
            <a:ext cx="7339422"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1A8BB258-1C93-43C4-9AB7-BE35F7C9FE05}"/>
              </a:ext>
            </a:extLst>
          </p:cNvPr>
          <p:cNvSpPr>
            <a:spLocks noGrp="1"/>
          </p:cNvSpPr>
          <p:nvPr>
            <p:ph type="title"/>
          </p:nvPr>
        </p:nvSpPr>
        <p:spPr>
          <a:xfrm>
            <a:off x="530500" y="4621791"/>
            <a:ext cx="6808922" cy="1639048"/>
          </a:xfrm>
        </p:spPr>
        <p:txBody>
          <a:bodyPr vert="horz" lIns="91440" tIns="45720" rIns="91440" bIns="45720" rtlCol="0" anchor="b">
            <a:normAutofit/>
          </a:bodyPr>
          <a:lstStyle/>
          <a:p>
            <a:r>
              <a:rPr lang="fr-FR" sz="4000" b="1" dirty="0"/>
              <a:t>Soyez ce que vous voyez, et recevez ce que vous êtes</a:t>
            </a:r>
            <a:endParaRPr lang="en-US" sz="4000" b="1" dirty="0">
              <a:solidFill>
                <a:srgbClr val="560816"/>
              </a:solidFill>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116842992"/>
      </p:ext>
    </p:extLst>
  </p:cSld>
  <p:clrMapOvr>
    <a:overrideClrMapping bg1="dk1" tx1="lt1" bg2="dk2" tx2="lt2" accent1="accent1" accent2="accent2" accent3="accent3" accent4="accent4" accent5="accent5" accent6="accent6" hlink="hlink" folHlink="folHlink"/>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pic>
        <p:nvPicPr>
          <p:cNvPr id="4" name="Image 3" descr="Une image contenant plante, herbe, alimentation&#10;&#10;Description générée automatiquement">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51001369-5970-47BE-9139-1FCD6507E37B}"/>
              </a:ext>
            </a:extLst>
          </p:cNvPr>
          <p:cNvPicPr>
            <a:picLocks noChangeAspect="1"/>
          </p:cNvPicPr>
          <p:nvPr/>
        </p:nvPicPr>
        <p:blipFill rotWithShape="1">
          <a:blip r:embed="rId3">
            <a:alphaModFix amt="70000"/>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r="11111"/>
          <a:stretch/>
        </p:blipFill>
        <p:spPr>
          <a:xfrm>
            <a:off x="0" y="0"/>
            <a:ext cx="9144000" cy="6858000"/>
          </a:xfrm>
          <a:prstGeom prst="rect">
            <a:avLst/>
          </a:prstGeom>
        </p:spPr>
      </p:pic>
      <p:sp>
        <p:nvSpPr>
          <p:cNvPr id="2" name="Titre 1">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799F1E75-AC13-4ECC-8DF2-444FA8199047}"/>
              </a:ext>
            </a:extLst>
          </p:cNvPr>
          <p:cNvSpPr>
            <a:spLocks noGrp="1"/>
          </p:cNvSpPr>
          <p:nvPr>
            <p:ph type="title"/>
          </p:nvPr>
        </p:nvSpPr>
        <p:spPr>
          <a:xfrm>
            <a:off x="323850" y="365126"/>
            <a:ext cx="8572500" cy="6336120"/>
          </a:xfrm>
          <a:solidFill>
            <a:schemeClr val="bg1">
              <a:alpha val="40000"/>
            </a:schemeClr>
          </a:solidFill>
        </p:spPr>
        <p:txBody>
          <a:bodyPr>
            <a:noAutofit/>
          </a:bodyPr>
          <a:lstStyle/>
          <a:p>
            <a:pPr>
              <a:lnSpc>
                <a:spcPct val="100000"/>
              </a:lnSpc>
              <a:spcBef>
                <a:spcPts val="0"/>
              </a:spcBef>
              <a:spcAft>
                <a:spcPts val="600"/>
              </a:spcAft>
            </a:pPr>
            <a:r>
              <a:rPr lang="fr-FR" sz="1900" b="1" dirty="0"/>
              <a:t>« </a:t>
            </a:r>
            <a:r>
              <a:rPr lang="fr-FR" sz="1900" b="1" i="1" dirty="0"/>
              <a:t>Soyez ce que vous voyez, et recevez ce que vous êtes </a:t>
            </a:r>
            <a:r>
              <a:rPr lang="fr-FR" sz="1900" b="1" dirty="0"/>
              <a:t>» Saint-Augustin</a:t>
            </a:r>
            <a:br>
              <a:rPr lang="fr-FR" sz="1900" b="1" dirty="0"/>
            </a:br>
            <a:r>
              <a:rPr lang="fr-FR" sz="1000" b="1" dirty="0"/>
              <a:t/>
            </a:r>
            <a:br>
              <a:rPr lang="fr-FR" sz="1000" b="1" dirty="0"/>
            </a:br>
            <a:r>
              <a:rPr lang="fr-FR" sz="1700" b="1" dirty="0">
                <a:latin typeface="Arial Narrow" panose="020B0606020202030204" pitchFamily="34" charset="0"/>
              </a:rPr>
              <a:t>Ce que vous voyez sur l'autel de Dieu..., c'est le pain et la coupe : c'est cela que vos yeux vous apprennent. Mais ce dont votre foi doit être instruite, c'est que ce pain est le corps du Christ, que cette coupe est le sang du Christ. Ce peu de paroles suffisent peut-être pour votre foi ; mais la foi cherche à s'instruire... Comment ce pain est-il son corps, et cette coupe, ou plutôt son contenu, peut-il être son sang ?</a:t>
            </a:r>
            <a:br>
              <a:rPr lang="fr-FR" sz="1700" b="1" dirty="0">
                <a:latin typeface="Arial Narrow" panose="020B0606020202030204" pitchFamily="34" charset="0"/>
              </a:rPr>
            </a:br>
            <a:r>
              <a:rPr lang="fr-FR" sz="1700" b="1" dirty="0">
                <a:latin typeface="Arial Narrow" panose="020B0606020202030204" pitchFamily="34" charset="0"/>
              </a:rPr>
              <a:t/>
            </a:r>
            <a:br>
              <a:rPr lang="fr-FR" sz="1700" b="1" dirty="0">
                <a:latin typeface="Arial Narrow" panose="020B0606020202030204" pitchFamily="34" charset="0"/>
              </a:rPr>
            </a:br>
            <a:r>
              <a:rPr lang="fr-FR" sz="1700" b="1" dirty="0">
                <a:latin typeface="Arial Narrow" panose="020B0606020202030204" pitchFamily="34" charset="0"/>
              </a:rPr>
              <a:t>Mes frères, c'est cela que l'on appelle des sacrements : ils expriment autre chose que ce qu'ils présentent à nos regards. Ce que nous voyons est une apparence matérielle, tandis que ce que nous comprenons est un fruit spirituel. Si vous voulez comprendre ce qu'est le corps du Christ, écoutez l'apôtre Paul, qui dit aux fidèles : « Vous êtes le corps du Christ ; et chacun pour votre part, vous êtes les membres de ce corps » (1Co 12,27). Donc, si c'est vous qui êtes le corps du Christ et ses membres, c'est le symbole de ce que vous êtes qui se trouve sur la table du Seigneur, et c'est votre mystère que vous recevez. Vous répondez : « Amen » à ce que vous êtes, et par cette réponse, vous y souscrivez. On vous dit : « Le corps du Christ », et vous répondez : « Amen ». Soyez donc membres du corps du Christ, pour que cet amen soit véridique.</a:t>
            </a:r>
            <a:br>
              <a:rPr lang="fr-FR" sz="1700" b="1" dirty="0">
                <a:latin typeface="Arial Narrow" panose="020B0606020202030204" pitchFamily="34" charset="0"/>
              </a:rPr>
            </a:br>
            <a:r>
              <a:rPr lang="fr-FR" sz="1700" b="1" dirty="0">
                <a:latin typeface="Arial Narrow" panose="020B0606020202030204" pitchFamily="34" charset="0"/>
              </a:rPr>
              <a:t/>
            </a:r>
            <a:br>
              <a:rPr lang="fr-FR" sz="1700" b="1" dirty="0">
                <a:latin typeface="Arial Narrow" panose="020B0606020202030204" pitchFamily="34" charset="0"/>
              </a:rPr>
            </a:br>
            <a:r>
              <a:rPr lang="fr-FR" sz="1700" b="1" dirty="0">
                <a:latin typeface="Arial Narrow" panose="020B0606020202030204" pitchFamily="34" charset="0"/>
              </a:rPr>
              <a:t>Pourquoi donc le corps est-il dans le pain ? Ici encore, ne disons rien de nous-mêmes, écoutons encore l'apôtre qui, en parlant de ce sacrement, nous dit : « Puisqu'il y a un seul pain, la multitude que nous sommes est un seul corps » (1Co 10,17). Comprenez cela et soyez dans la joie : unité, vérité, dévotion, charité ! « Un seul pain » : qui est ce pain unique ? « Un seul corps, nous qui sommes multitude. » Rappelez-vous qu'on ne fait pas du pain avec un seul grain, mais avec beaucoup... Soyez donc ce que vous voyez, et recevez ce que vous êtes.</a:t>
            </a:r>
            <a:endParaRPr lang="fr-CA" sz="1700" b="1" dirty="0">
              <a:latin typeface="Arial Narrow" panose="020B0606020202030204" pitchFamily="34" charset="0"/>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779541162"/>
      </p:ext>
    </p:extLst>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9BD0A92D-399A-41B4-B955-6B72A41B74A9}"/>
              </a:ext>
              <a:ext uri="{C183D7F6-B498-43B3-948B-1728B52AA6E4}">
                <adec:decorative xmlns="" xmlns:a="http://schemas.openxmlformats.org/drawingml/2006/main" xmlns:r="http://schemas.openxmlformats.org/officeDocument/2006/relationships" xmlns:p="http://schemas.openxmlformats.org/presentationml/2006/main" xmlns:adec="http://schemas.microsoft.com/office/drawing/2017/decorative" xmlns:mv="urn:schemas-microsoft-com:mac:vml" xmlns:mc="http://schemas.openxmlformats.org/markup-compatibility/2006" val="1"/>
              </a:ext>
            </a:extLst>
          </p:cNvPr>
          <p:cNvSpPr>
            <a:spLocks noGrp="1" noRot="1" noChangeAspect="1" noMove="1" noResize="1" noEditPoints="1" noAdjustHandles="1" noChangeArrowheads="1" noChangeShapeType="1" noTextEdit="1"/>
          </p:cNvSpPr>
          <p:nvPr>
            <p:extLst>
              <p:ext uri="{386F3935-93C4-4BCD-93E2-E3B085C9AB24}">
                <p16:designElem xmlns="" xmlns:a="http://schemas.openxmlformats.org/drawingml/2006/main" xmlns:r="http://schemas.openxmlformats.org/officeDocument/2006/relationships" xmlns:p="http://schemas.openxmlformats.org/presentationml/2006/main" xmlns:p16="http://schemas.microsoft.com/office/powerpoint/2015/main" xmlns:mv="urn:schemas-microsoft-com:mac:vml" xmlns:mc="http://schemas.openxmlformats.org/markup-compatibility/2006" val="1"/>
              </p:ext>
            </p:extLst>
          </p:nvPr>
        </p:nvSpPr>
        <p:spPr>
          <a:xfrm>
            <a:off x="-196048" y="0"/>
            <a:ext cx="9340048" cy="6850894"/>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4" name="Picture 13">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D6A49DF9-534D-4905-8F46-02AB63EB6F34}"/>
              </a:ext>
              <a:ext uri="{C183D7F6-B498-43B3-948B-1728B52AA6E4}">
                <adec:decorative xmlns="" xmlns:a="http://schemas.openxmlformats.org/drawingml/2006/main" xmlns:r="http://schemas.openxmlformats.org/officeDocument/2006/relationships" xmlns:p="http://schemas.openxmlformats.org/presentationml/2006/main" xmlns:adec="http://schemas.microsoft.com/office/drawing/2017/decorative" xmlns:mv="urn:schemas-microsoft-com:mac:vml" xmlns:mc="http://schemas.openxmlformats.org/markup-compatibility/2006" val="1"/>
              </a:ext>
            </a:extLst>
          </p:cNvPr>
          <p:cNvPicPr>
            <a:picLocks noGrp="1" noRot="1" noChangeAspect="1" noMove="1" noResize="1" noEditPoints="1" noAdjustHandles="1" noChangeArrowheads="1" noChangeShapeType="1" noCrop="1"/>
          </p:cNvPicPr>
          <p:nvPr>
            <p:extLst>
              <p:ext uri="{386F3935-93C4-4BCD-93E2-E3B085C9AB24}">
                <p16:designElem xmlns="" xmlns:a="http://schemas.openxmlformats.org/drawingml/2006/main" xmlns:r="http://schemas.openxmlformats.org/officeDocument/2006/relationships" xmlns:p="http://schemas.openxmlformats.org/presentationml/2006/main" xmlns:p16="http://schemas.microsoft.com/office/powerpoint/2015/main" xmlns:mv="urn:schemas-microsoft-com:mac:vml" xmlns:mc="http://schemas.openxmlformats.org/markup-compatibility/2006" val="1"/>
              </p:ext>
            </p:extLst>
          </p:nvPr>
        </p:nvPicPr>
        <p:blipFill rotWithShape="1">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r="23313"/>
          <a:stretch/>
        </p:blipFill>
        <p:spPr>
          <a:xfrm flipH="1">
            <a:off x="-196051" y="0"/>
            <a:ext cx="9340050" cy="6850894"/>
          </a:xfrm>
          <a:prstGeom prst="rect">
            <a:avLst/>
          </a:prstGeom>
        </p:spPr>
      </p:pic>
      <p:sp>
        <p:nvSpPr>
          <p:cNvPr id="2" name="Titre 1">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29E8A872-99F6-4261-984F-FF7ECC7E1442}"/>
              </a:ext>
            </a:extLst>
          </p:cNvPr>
          <p:cNvSpPr>
            <a:spLocks noGrp="1"/>
          </p:cNvSpPr>
          <p:nvPr>
            <p:ph type="title"/>
          </p:nvPr>
        </p:nvSpPr>
        <p:spPr>
          <a:xfrm>
            <a:off x="426106" y="3819636"/>
            <a:ext cx="3594065" cy="2712547"/>
          </a:xfrm>
        </p:spPr>
        <p:txBody>
          <a:bodyPr vert="horz" lIns="91440" tIns="45720" rIns="91440" bIns="45720" rtlCol="0" anchor="t">
            <a:normAutofit fontScale="90000"/>
          </a:bodyPr>
          <a:lstStyle/>
          <a:p>
            <a:pPr defTabSz="685800"/>
            <a:r>
              <a:rPr lang="en-US" sz="4000" kern="1200" dirty="0">
                <a:solidFill>
                  <a:srgbClr val="000000"/>
                </a:solidFill>
                <a:latin typeface="+mj-lt"/>
                <a:ea typeface="+mj-ea"/>
                <a:cs typeface="+mj-cs"/>
              </a:rPr>
              <a:t>Des </a:t>
            </a:r>
            <a:r>
              <a:rPr lang="en-US" sz="4000" kern="1200" dirty="0" err="1">
                <a:solidFill>
                  <a:srgbClr val="000000"/>
                </a:solidFill>
                <a:latin typeface="+mj-lt"/>
                <a:ea typeface="+mj-ea"/>
                <a:cs typeface="+mj-cs"/>
              </a:rPr>
              <a:t>rituels</a:t>
            </a:r>
            <a:r>
              <a:rPr lang="en-US" sz="4000" kern="1200" dirty="0">
                <a:solidFill>
                  <a:srgbClr val="000000"/>
                </a:solidFill>
                <a:latin typeface="+mj-lt"/>
                <a:ea typeface="+mj-ea"/>
                <a:cs typeface="+mj-cs"/>
              </a:rPr>
              <a:t> existent dans </a:t>
            </a:r>
            <a:r>
              <a:rPr lang="en-US" sz="4000" kern="1200" dirty="0" err="1">
                <a:solidFill>
                  <a:srgbClr val="000000"/>
                </a:solidFill>
                <a:latin typeface="+mj-lt"/>
                <a:ea typeface="+mj-ea"/>
                <a:cs typeface="+mj-cs"/>
              </a:rPr>
              <a:t>notre</a:t>
            </a:r>
            <a:r>
              <a:rPr lang="en-US" sz="4000" kern="1200" dirty="0">
                <a:solidFill>
                  <a:srgbClr val="000000"/>
                </a:solidFill>
                <a:latin typeface="+mj-lt"/>
                <a:ea typeface="+mj-ea"/>
                <a:cs typeface="+mj-cs"/>
              </a:rPr>
              <a:t> vie de </a:t>
            </a:r>
            <a:r>
              <a:rPr lang="en-US" sz="4000" kern="1200" dirty="0" err="1">
                <a:solidFill>
                  <a:srgbClr val="000000"/>
                </a:solidFill>
                <a:latin typeface="+mj-lt"/>
                <a:ea typeface="+mj-ea"/>
                <a:cs typeface="+mj-cs"/>
              </a:rPr>
              <a:t>tous</a:t>
            </a:r>
            <a:r>
              <a:rPr lang="en-US" sz="4000" kern="1200" dirty="0">
                <a:solidFill>
                  <a:srgbClr val="000000"/>
                </a:solidFill>
                <a:latin typeface="+mj-lt"/>
                <a:ea typeface="+mj-ea"/>
                <a:cs typeface="+mj-cs"/>
              </a:rPr>
              <a:t> les </a:t>
            </a:r>
            <a:r>
              <a:rPr lang="en-US" sz="4000" kern="1200" dirty="0" err="1">
                <a:solidFill>
                  <a:srgbClr val="000000"/>
                </a:solidFill>
                <a:latin typeface="+mj-lt"/>
                <a:ea typeface="+mj-ea"/>
                <a:cs typeface="+mj-cs"/>
              </a:rPr>
              <a:t>jours</a:t>
            </a:r>
            <a:r>
              <a:rPr lang="en-US" sz="4000" kern="1200" dirty="0">
                <a:solidFill>
                  <a:srgbClr val="000000"/>
                </a:solidFill>
                <a:latin typeface="+mj-lt"/>
                <a:ea typeface="+mj-ea"/>
                <a:cs typeface="+mj-cs"/>
              </a:rPr>
              <a:t>.</a:t>
            </a:r>
            <a:br>
              <a:rPr lang="en-US" sz="4000" kern="1200" dirty="0">
                <a:solidFill>
                  <a:srgbClr val="000000"/>
                </a:solidFill>
                <a:latin typeface="+mj-lt"/>
                <a:ea typeface="+mj-ea"/>
                <a:cs typeface="+mj-cs"/>
              </a:rPr>
            </a:br>
            <a:r>
              <a:rPr lang="en-US" sz="4000" kern="1200" dirty="0" err="1">
                <a:solidFill>
                  <a:srgbClr val="000000"/>
                </a:solidFill>
                <a:latin typeface="+mj-lt"/>
                <a:ea typeface="+mj-ea"/>
                <a:cs typeface="+mj-cs"/>
              </a:rPr>
              <a:t>Quels</a:t>
            </a:r>
            <a:r>
              <a:rPr lang="en-US" sz="4000" kern="1200" dirty="0">
                <a:solidFill>
                  <a:srgbClr val="000000"/>
                </a:solidFill>
                <a:latin typeface="+mj-lt"/>
                <a:ea typeface="+mj-ea"/>
                <a:cs typeface="+mj-cs"/>
              </a:rPr>
              <a:t> </a:t>
            </a:r>
            <a:r>
              <a:rPr lang="en-US" sz="4000" kern="1200" dirty="0" err="1">
                <a:solidFill>
                  <a:srgbClr val="000000"/>
                </a:solidFill>
                <a:latin typeface="+mj-lt"/>
                <a:ea typeface="+mj-ea"/>
                <a:cs typeface="+mj-cs"/>
              </a:rPr>
              <a:t>sont-ils</a:t>
            </a:r>
            <a:r>
              <a:rPr lang="en-US" sz="4000" kern="1200" dirty="0">
                <a:solidFill>
                  <a:srgbClr val="000000"/>
                </a:solidFill>
                <a:latin typeface="+mj-lt"/>
                <a:ea typeface="+mj-ea"/>
                <a:cs typeface="+mj-cs"/>
              </a:rPr>
              <a:t>? </a:t>
            </a:r>
          </a:p>
        </p:txBody>
      </p:sp>
      <p:sp>
        <p:nvSpPr>
          <p:cNvPr id="16" name="Freeform 56">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9FA51AA9-DFBD-4CB2-9C70-26DAC24A34C0}"/>
              </a:ext>
              <a:ext uri="{C183D7F6-B498-43B3-948B-1728B52AA6E4}">
                <adec:decorative xmlns="" xmlns:a="http://schemas.openxmlformats.org/drawingml/2006/main" xmlns:r="http://schemas.openxmlformats.org/officeDocument/2006/relationships" xmlns:p="http://schemas.openxmlformats.org/presentationml/2006/main" xmlns:adec="http://schemas.microsoft.com/office/drawing/2017/decorative" xmlns:mv="urn:schemas-microsoft-com:mac:vml" xmlns:mc="http://schemas.openxmlformats.org/markup-compatibility/2006" val="1"/>
              </a:ext>
            </a:extLst>
          </p:cNvPr>
          <p:cNvSpPr>
            <a:spLocks noGrp="1" noRot="1" noChangeAspect="1" noMove="1" noResize="1" noEditPoints="1" noAdjustHandles="1" noChangeArrowheads="1" noChangeShapeType="1" noTextEdit="1"/>
          </p:cNvSpPr>
          <p:nvPr>
            <p:extLst>
              <p:ext uri="{386F3935-93C4-4BCD-93E2-E3B085C9AB24}">
                <p16:designElem xmlns="" xmlns:a="http://schemas.openxmlformats.org/drawingml/2006/main" xmlns:r="http://schemas.openxmlformats.org/officeDocument/2006/relationships" xmlns:p="http://schemas.openxmlformats.org/presentationml/2006/main" xmlns:p16="http://schemas.microsoft.com/office/powerpoint/2015/main" xmlns:mv="urn:schemas-microsoft-com:mac:vml" xmlns:mc="http://schemas.openxmlformats.org/markup-compatibility/2006" val="1"/>
              </p:ext>
            </p:extLst>
          </p:nvPr>
        </p:nvSpPr>
        <p:spPr>
          <a:xfrm>
            <a:off x="200213" y="-7107"/>
            <a:ext cx="4301461" cy="3189918"/>
          </a:xfrm>
          <a:custGeom>
            <a:avLst/>
            <a:gdLst>
              <a:gd name="connsiteX0" fmla="*/ 268379 w 4305922"/>
              <a:gd name="connsiteY0" fmla="*/ 0 h 3193227"/>
              <a:gd name="connsiteX1" fmla="*/ 4037544 w 4305922"/>
              <a:gd name="connsiteY1" fmla="*/ 0 h 3193227"/>
              <a:gd name="connsiteX2" fmla="*/ 4046072 w 4305922"/>
              <a:gd name="connsiteY2" fmla="*/ 14037 h 3193227"/>
              <a:gd name="connsiteX3" fmla="*/ 4305922 w 4305922"/>
              <a:gd name="connsiteY3" fmla="*/ 1040266 h 3193227"/>
              <a:gd name="connsiteX4" fmla="*/ 2152962 w 4305922"/>
              <a:gd name="connsiteY4" fmla="*/ 3193227 h 3193227"/>
              <a:gd name="connsiteX5" fmla="*/ 0 w 4305922"/>
              <a:gd name="connsiteY5" fmla="*/ 1040266 h 3193227"/>
              <a:gd name="connsiteX6" fmla="*/ 259851 w 4305922"/>
              <a:gd name="connsiteY6" fmla="*/ 14037 h 3193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05922" h="3193227">
                <a:moveTo>
                  <a:pt x="268379" y="0"/>
                </a:moveTo>
                <a:lnTo>
                  <a:pt x="4037544" y="0"/>
                </a:lnTo>
                <a:lnTo>
                  <a:pt x="4046072" y="14037"/>
                </a:lnTo>
                <a:cubicBezTo>
                  <a:pt x="4211790" y="319097"/>
                  <a:pt x="4305922" y="668689"/>
                  <a:pt x="4305922" y="1040266"/>
                </a:cubicBezTo>
                <a:cubicBezTo>
                  <a:pt x="4305922" y="2229314"/>
                  <a:pt x="3342009" y="3193227"/>
                  <a:pt x="2152962" y="3193227"/>
                </a:cubicBezTo>
                <a:cubicBezTo>
                  <a:pt x="963913" y="3193227"/>
                  <a:pt x="0" y="2229314"/>
                  <a:pt x="0" y="1040266"/>
                </a:cubicBezTo>
                <a:cubicBezTo>
                  <a:pt x="0" y="668689"/>
                  <a:pt x="94133" y="319097"/>
                  <a:pt x="259851" y="14037"/>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pic>
        <p:nvPicPr>
          <p:cNvPr id="7" name="Image 6" descr="Une image contenant habits, personne, femme, debout&#10;&#10;Description générée automatiquement">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A38A08AC-A2D7-40D2-89B8-31225B9ADDBE}"/>
              </a:ext>
            </a:extLst>
          </p:cNvPr>
          <p:cNvPicPr>
            <a:picLocks noChangeAspect="1"/>
          </p:cNvPicPr>
          <p:nvPr/>
        </p:nvPicPr>
        <p:blipFill rotWithShape="1">
          <a:blip r:embed="rId4">
            <a:alphaModFix/>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r="2" b="49539"/>
          <a:stretch/>
        </p:blipFill>
        <p:spPr>
          <a:xfrm>
            <a:off x="335493" y="0"/>
            <a:ext cx="4059658" cy="3069017"/>
          </a:xfrm>
          <a:custGeom>
            <a:avLst/>
            <a:gdLst/>
            <a:ahLst/>
            <a:cxnLst/>
            <a:rect l="l" t="t" r="r" b="b"/>
            <a:pathLst>
              <a:path w="4063868" h="3072200">
                <a:moveTo>
                  <a:pt x="288818" y="0"/>
                </a:moveTo>
                <a:lnTo>
                  <a:pt x="3775050" y="0"/>
                </a:lnTo>
                <a:lnTo>
                  <a:pt x="3818625" y="71726"/>
                </a:lnTo>
                <a:cubicBezTo>
                  <a:pt x="3975028" y="359637"/>
                  <a:pt x="4063868" y="689577"/>
                  <a:pt x="4063868" y="1040266"/>
                </a:cubicBezTo>
                <a:cubicBezTo>
                  <a:pt x="4063868" y="2162473"/>
                  <a:pt x="3154140" y="3072200"/>
                  <a:pt x="2031934" y="3072200"/>
                </a:cubicBezTo>
                <a:cubicBezTo>
                  <a:pt x="909728" y="3072200"/>
                  <a:pt x="0" y="2162473"/>
                  <a:pt x="0" y="1040266"/>
                </a:cubicBezTo>
                <a:cubicBezTo>
                  <a:pt x="0" y="689577"/>
                  <a:pt x="88841" y="359637"/>
                  <a:pt x="245244" y="71726"/>
                </a:cubicBezTo>
                <a:close/>
              </a:path>
            </a:pathLst>
          </a:custGeom>
          <a:effectLst>
            <a:softEdge rad="0"/>
          </a:effectLst>
        </p:spPr>
      </p:pic>
      <p:sp>
        <p:nvSpPr>
          <p:cNvPr id="18" name="Freeform 58">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D5905D0D-FE5E-454B-A340-4DE821C09E8B}"/>
              </a:ext>
              <a:ext uri="{C183D7F6-B498-43B3-948B-1728B52AA6E4}">
                <adec:decorative xmlns="" xmlns:a="http://schemas.openxmlformats.org/drawingml/2006/main" xmlns:r="http://schemas.openxmlformats.org/officeDocument/2006/relationships" xmlns:p="http://schemas.openxmlformats.org/presentationml/2006/main" xmlns:adec="http://schemas.microsoft.com/office/drawing/2017/decorative" xmlns:mv="urn:schemas-microsoft-com:mac:vml" xmlns:mc="http://schemas.openxmlformats.org/markup-compatibility/2006" val="1"/>
              </a:ext>
            </a:extLst>
          </p:cNvPr>
          <p:cNvSpPr>
            <a:spLocks noGrp="1" noRot="1" noChangeAspect="1" noMove="1" noResize="1" noEditPoints="1" noAdjustHandles="1" noChangeArrowheads="1" noChangeShapeType="1" noTextEdit="1"/>
          </p:cNvSpPr>
          <p:nvPr>
            <p:extLst>
              <p:ext uri="{386F3935-93C4-4BCD-93E2-E3B085C9AB24}">
                <p16:designElem xmlns="" xmlns:a="http://schemas.openxmlformats.org/drawingml/2006/main" xmlns:r="http://schemas.openxmlformats.org/officeDocument/2006/relationships" xmlns:p="http://schemas.openxmlformats.org/presentationml/2006/main" xmlns:p16="http://schemas.microsoft.com/office/powerpoint/2015/main" xmlns:mv="urn:schemas-microsoft-com:mac:vml" xmlns:mc="http://schemas.openxmlformats.org/markup-compatibility/2006" val="1"/>
              </p:ext>
            </p:extLst>
          </p:nvPr>
        </p:nvSpPr>
        <p:spPr>
          <a:xfrm>
            <a:off x="4642327" y="1420882"/>
            <a:ext cx="4501673" cy="5437119"/>
          </a:xfrm>
          <a:custGeom>
            <a:avLst/>
            <a:gdLst>
              <a:gd name="connsiteX0" fmla="*/ 3034499 w 4506342"/>
              <a:gd name="connsiteY0" fmla="*/ 0 h 5442758"/>
              <a:gd name="connsiteX1" fmla="*/ 4480922 w 4506342"/>
              <a:gd name="connsiteY1" fmla="*/ 366248 h 5442758"/>
              <a:gd name="connsiteX2" fmla="*/ 4506342 w 4506342"/>
              <a:gd name="connsiteY2" fmla="*/ 381691 h 5442758"/>
              <a:gd name="connsiteX3" fmla="*/ 4506342 w 4506342"/>
              <a:gd name="connsiteY3" fmla="*/ 5442758 h 5442758"/>
              <a:gd name="connsiteX4" fmla="*/ 1193461 w 4506342"/>
              <a:gd name="connsiteY4" fmla="*/ 5442758 h 5442758"/>
              <a:gd name="connsiteX5" fmla="*/ 1104276 w 4506342"/>
              <a:gd name="connsiteY5" fmla="*/ 5376066 h 5442758"/>
              <a:gd name="connsiteX6" fmla="*/ 0 w 4506342"/>
              <a:gd name="connsiteY6" fmla="*/ 3034499 h 5442758"/>
              <a:gd name="connsiteX7" fmla="*/ 3034499 w 4506342"/>
              <a:gd name="connsiteY7" fmla="*/ 0 h 5442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06342" h="5442758">
                <a:moveTo>
                  <a:pt x="3034499" y="0"/>
                </a:moveTo>
                <a:cubicBezTo>
                  <a:pt x="3558220" y="0"/>
                  <a:pt x="4050953" y="132675"/>
                  <a:pt x="4480922" y="366248"/>
                </a:cubicBezTo>
                <a:lnTo>
                  <a:pt x="4506342" y="381691"/>
                </a:lnTo>
                <a:lnTo>
                  <a:pt x="4506342" y="5442758"/>
                </a:lnTo>
                <a:lnTo>
                  <a:pt x="1193461" y="5442758"/>
                </a:lnTo>
                <a:lnTo>
                  <a:pt x="1104276" y="5376066"/>
                </a:lnTo>
                <a:cubicBezTo>
                  <a:pt x="429867" y="4819495"/>
                  <a:pt x="0" y="3977198"/>
                  <a:pt x="0" y="3034499"/>
                </a:cubicBezTo>
                <a:cubicBezTo>
                  <a:pt x="0" y="1358591"/>
                  <a:pt x="1358591" y="0"/>
                  <a:pt x="3034499"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pic>
        <p:nvPicPr>
          <p:cNvPr id="5" name="Image 4" descr="Une image contenant personne, tasse, café, alimentation&#10;&#10;Description générée automatiquement">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B4ED0A74-3FC4-4D6B-B17A-2AAFE015A343}"/>
              </a:ext>
            </a:extLst>
          </p:cNvPr>
          <p:cNvPicPr>
            <a:picLocks noChangeAspect="1"/>
          </p:cNvPicPr>
          <p:nvPr/>
        </p:nvPicPr>
        <p:blipFill rotWithShape="1">
          <a:blip r:embed="rId5">
            <a:alphaModFix/>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36662" r="8408" b="-2"/>
          <a:stretch/>
        </p:blipFill>
        <p:spPr>
          <a:xfrm>
            <a:off x="4846894" y="1498356"/>
            <a:ext cx="4346723" cy="5282169"/>
          </a:xfrm>
          <a:custGeom>
            <a:avLst/>
            <a:gdLst/>
            <a:ahLst/>
            <a:cxnLst/>
            <a:rect l="l" t="t" r="r" b="b"/>
            <a:pathLst>
              <a:path w="4351232" h="5287648">
                <a:moveTo>
                  <a:pt x="2879389" y="0"/>
                </a:moveTo>
                <a:cubicBezTo>
                  <a:pt x="3376340" y="0"/>
                  <a:pt x="3843887" y="125893"/>
                  <a:pt x="4251877" y="347527"/>
                </a:cubicBezTo>
                <a:lnTo>
                  <a:pt x="4351232" y="407886"/>
                </a:lnTo>
                <a:lnTo>
                  <a:pt x="4351232" y="5287648"/>
                </a:lnTo>
                <a:lnTo>
                  <a:pt x="1303444" y="5287648"/>
                </a:lnTo>
                <a:lnTo>
                  <a:pt x="1269495" y="5267024"/>
                </a:lnTo>
                <a:cubicBezTo>
                  <a:pt x="503573" y="4749577"/>
                  <a:pt x="0" y="3873291"/>
                  <a:pt x="0" y="2879389"/>
                </a:cubicBezTo>
                <a:cubicBezTo>
                  <a:pt x="0" y="1289146"/>
                  <a:pt x="1289146" y="0"/>
                  <a:pt x="2879389" y="0"/>
                </a:cubicBezTo>
                <a:close/>
              </a:path>
            </a:pathLst>
          </a:custGeom>
          <a:effectLst>
            <a:softEdge rad="0"/>
          </a:effectLst>
        </p:spPr>
      </p:pic>
      <p:pic>
        <p:nvPicPr>
          <p:cNvPr id="4" name="Image 3" descr="Une image contenant alimentation, intérieur, tasse, table&#10;&#10;Description générée automatiquement">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C6D1CF12-A716-4C1C-8738-FC889F4B8256}"/>
              </a:ext>
            </a:extLst>
          </p:cNvPr>
          <p:cNvPicPr>
            <a:picLocks noChangeAspect="1"/>
          </p:cNvPicPr>
          <p:nvPr/>
        </p:nvPicPr>
        <p:blipFill>
          <a:blip r:embed="rId6">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3782071" y="325817"/>
            <a:ext cx="2990375" cy="2743200"/>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6" name="Bulle narrative : ronde 5">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5ADA4F6A-C21E-4B11-8800-1D6C2262FDC3}"/>
              </a:ext>
            </a:extLst>
          </p:cNvPr>
          <p:cNvSpPr/>
          <p:nvPr/>
        </p:nvSpPr>
        <p:spPr>
          <a:xfrm>
            <a:off x="3175510" y="2169862"/>
            <a:ext cx="4059657" cy="2344610"/>
          </a:xfrm>
          <a:prstGeom prst="wedgeEllipseCallout">
            <a:avLst>
              <a:gd name="adj1" fmla="val -62968"/>
              <a:gd name="adj2" fmla="val 37313"/>
            </a:avLst>
          </a:prstGeom>
          <a:solidFill>
            <a:srgbClr val="7698D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3600" dirty="0"/>
              <a:t>À quoi reconnait-on un rituel?</a:t>
            </a: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46723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C1DD1A8A-57D5-4A81-AD04-532B043C5611}"/>
              </a:ext>
              <a:ext uri="{C183D7F6-B498-43B3-948B-1728B52AA6E4}">
                <adec:decorative xmlns="" xmlns:a="http://schemas.openxmlformats.org/drawingml/2006/main" xmlns:r="http://schemas.openxmlformats.org/officeDocument/2006/relationships" xmlns:p="http://schemas.openxmlformats.org/presentationml/2006/main" xmlns:adec="http://schemas.microsoft.com/office/drawing/2017/decorative" xmlns:mv="urn:schemas-microsoft-com:mac:vml" xmlns:mc="http://schemas.openxmlformats.org/markup-compatibility/2006" val="1"/>
              </a:ext>
            </a:extLst>
          </p:cNvPr>
          <p:cNvSpPr>
            <a:spLocks noGrp="1" noRot="1" noChangeAspect="1" noMove="1" noResize="1" noEditPoints="1" noAdjustHandles="1" noChangeArrowheads="1" noChangeShapeType="1" noTextEdit="1"/>
          </p:cNvSpPr>
          <p:nvPr>
            <p:extLst>
              <p:ext uri="{386F3935-93C4-4BCD-93E2-E3B085C9AB24}">
                <p16:designElem xmlns="" xmlns:a="http://schemas.openxmlformats.org/drawingml/2006/main" xmlns:r="http://schemas.openxmlformats.org/officeDocument/2006/relationships" xmlns:p="http://schemas.openxmlformats.org/presentationml/2006/main" xmlns:p16="http://schemas.microsoft.com/office/powerpoint/2015/main" xmlns:mv="urn:schemas-microsoft-com:mac:vml" xmlns:mc="http://schemas.openxmlformats.org/markup-compatibility/2006"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 3" descr="Une image contenant eau, extérieur, rivière, corps&#10;&#10;Description générée automatiquement">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5920A874-7F1E-44D2-A36E-EB2BE43793E2}"/>
              </a:ext>
            </a:extLst>
          </p:cNvPr>
          <p:cNvPicPr>
            <a:picLocks noChangeAspect="1"/>
          </p:cNvPicPr>
          <p:nvPr/>
        </p:nvPicPr>
        <p:blipFill rotWithShape="1">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11333"/>
          <a:stretch/>
        </p:blipFill>
        <p:spPr>
          <a:xfrm>
            <a:off x="-2285" y="10"/>
            <a:ext cx="9143999" cy="6857990"/>
          </a:xfrm>
          <a:prstGeom prst="rect">
            <a:avLst/>
          </a:prstGeom>
        </p:spPr>
      </p:pic>
      <p:sp>
        <p:nvSpPr>
          <p:cNvPr id="11" name="Rectangle 10">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007891EC-4501-44ED-A8C8-B11B6DB767AB}"/>
              </a:ext>
              <a:ext uri="{C183D7F6-B498-43B3-948B-1728B52AA6E4}">
                <adec:decorative xmlns="" xmlns:a="http://schemas.openxmlformats.org/drawingml/2006/main" xmlns:r="http://schemas.openxmlformats.org/officeDocument/2006/relationships" xmlns:p="http://schemas.openxmlformats.org/presentationml/2006/main" xmlns:adec="http://schemas.microsoft.com/office/drawing/2017/decorative" xmlns:mv="urn:schemas-microsoft-com:mac:vml" xmlns:mc="http://schemas.openxmlformats.org/markup-compatibility/2006" val="1"/>
              </a:ext>
            </a:extLst>
          </p:cNvPr>
          <p:cNvSpPr>
            <a:spLocks noGrp="1" noRot="1" noChangeAspect="1" noMove="1" noResize="1" noEditPoints="1" noAdjustHandles="1" noChangeArrowheads="1" noChangeShapeType="1" noTextEdit="1"/>
          </p:cNvSpPr>
          <p:nvPr>
            <p:extLst>
              <p:ext uri="{386F3935-93C4-4BCD-93E2-E3B085C9AB24}">
                <p16:designElem xmlns="" xmlns:a="http://schemas.openxmlformats.org/drawingml/2006/main" xmlns:r="http://schemas.openxmlformats.org/officeDocument/2006/relationships" xmlns:p="http://schemas.openxmlformats.org/presentationml/2006/main" xmlns:p16="http://schemas.microsoft.com/office/powerpoint/2015/main" xmlns:mv="urn:schemas-microsoft-com:mac:vml" xmlns:mc="http://schemas.openxmlformats.org/markup-compatibility/2006" val="1"/>
              </p:ext>
            </p:extLst>
          </p:nvPr>
        </p:nvSpPr>
        <p:spPr>
          <a:xfrm>
            <a:off x="0" y="2207602"/>
            <a:ext cx="9143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6DA406F4-1CA2-4E90-B9E3-5F9973E46541}"/>
              </a:ext>
            </a:extLst>
          </p:cNvPr>
          <p:cNvSpPr>
            <a:spLocks noGrp="1"/>
          </p:cNvSpPr>
          <p:nvPr>
            <p:ph type="title"/>
          </p:nvPr>
        </p:nvSpPr>
        <p:spPr>
          <a:xfrm>
            <a:off x="797814" y="213897"/>
            <a:ext cx="7543800" cy="3574778"/>
          </a:xfrm>
          <a:effectLst>
            <a:outerShdw blurRad="50800" dist="38100" dir="2700000" algn="tl" rotWithShape="0">
              <a:prstClr val="black">
                <a:alpha val="40000"/>
              </a:prstClr>
            </a:outerShdw>
          </a:effectLst>
        </p:spPr>
        <p:txBody>
          <a:bodyPr vert="horz" lIns="91440" tIns="45720" rIns="91440" bIns="45720" rtlCol="0" anchor="b">
            <a:normAutofit fontScale="90000"/>
          </a:bodyPr>
          <a:lstStyle/>
          <a:p>
            <a:pPr algn="r"/>
            <a:r>
              <a:rPr lang="fr-CA" dirty="0">
                <a:solidFill>
                  <a:srgbClr val="FFFFFF"/>
                </a:solidFill>
                <a:latin typeface="Verdana" panose="020B0604030504040204" pitchFamily="34" charset="0"/>
                <a:ea typeface="Verdana" panose="020B0604030504040204" pitchFamily="34" charset="0"/>
              </a:rPr>
              <a:t>Que la grâce et la paix vous soient données de la part de Dieu notre Père et du Seigneur Jésus Christ.</a:t>
            </a:r>
            <a:r>
              <a:rPr lang="fr-CA" sz="4500" dirty="0">
                <a:solidFill>
                  <a:srgbClr val="FFFFFF"/>
                </a:solidFill>
              </a:rPr>
              <a:t/>
            </a:r>
            <a:br>
              <a:rPr lang="fr-CA" sz="4500" dirty="0">
                <a:solidFill>
                  <a:srgbClr val="FFFFFF"/>
                </a:solidFill>
              </a:rPr>
            </a:br>
            <a:r>
              <a:rPr lang="fr-CA" sz="4500" dirty="0">
                <a:solidFill>
                  <a:srgbClr val="FFFFFF"/>
                </a:solidFill>
              </a:rPr>
              <a:t/>
            </a:r>
            <a:br>
              <a:rPr lang="fr-CA" sz="4500" dirty="0">
                <a:solidFill>
                  <a:srgbClr val="FFFFFF"/>
                </a:solidFill>
              </a:rPr>
            </a:br>
            <a:r>
              <a:rPr lang="fr-CA" sz="4000" i="1" dirty="0">
                <a:solidFill>
                  <a:srgbClr val="FFFFFF"/>
                </a:solidFill>
              </a:rPr>
              <a:t>Galates 1,3</a:t>
            </a: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014658467"/>
      </p:ext>
    </p:extLst>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Espace réservé du contenu 2">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FFABBA95-8C71-4D22-9F64-32DE9E231830}"/>
              </a:ext>
            </a:extLst>
          </p:cNvPr>
          <p:cNvSpPr>
            <a:spLocks noGrp="1"/>
          </p:cNvSpPr>
          <p:nvPr>
            <p:ph idx="1"/>
          </p:nvPr>
        </p:nvSpPr>
        <p:spPr>
          <a:xfrm>
            <a:off x="2802447" y="4739796"/>
            <a:ext cx="6090033" cy="1509935"/>
          </a:xfrm>
        </p:spPr>
        <p:txBody>
          <a:bodyPr anchor="ctr">
            <a:noAutofit/>
          </a:bodyPr>
          <a:lstStyle/>
          <a:p>
            <a:pPr>
              <a:lnSpc>
                <a:spcPct val="90000"/>
              </a:lnSpc>
            </a:pPr>
            <a:r>
              <a:rPr lang="fr-CA" sz="2600" dirty="0">
                <a:solidFill>
                  <a:srgbClr val="000000"/>
                </a:solidFill>
                <a:latin typeface="Verdana" panose="020B0604030504040204" pitchFamily="34" charset="0"/>
                <a:ea typeface="Verdana" panose="020B0604030504040204" pitchFamily="34" charset="0"/>
              </a:rPr>
              <a:t>Quand je suis arrivé(e) en début de rencontre, j’étais…</a:t>
            </a:r>
          </a:p>
          <a:p>
            <a:pPr>
              <a:lnSpc>
                <a:spcPct val="90000"/>
              </a:lnSpc>
            </a:pPr>
            <a:endParaRPr lang="fr-CA" sz="2600" dirty="0">
              <a:solidFill>
                <a:srgbClr val="000000"/>
              </a:solidFill>
              <a:latin typeface="Verdana" panose="020B0604030504040204" pitchFamily="34" charset="0"/>
              <a:ea typeface="Verdana" panose="020B0604030504040204" pitchFamily="34" charset="0"/>
            </a:endParaRPr>
          </a:p>
          <a:p>
            <a:pPr>
              <a:lnSpc>
                <a:spcPct val="90000"/>
              </a:lnSpc>
            </a:pPr>
            <a:r>
              <a:rPr lang="fr-CA" sz="2600" dirty="0">
                <a:solidFill>
                  <a:srgbClr val="000000"/>
                </a:solidFill>
                <a:latin typeface="Verdana" panose="020B0604030504040204" pitchFamily="34" charset="0"/>
                <a:ea typeface="Verdana" panose="020B0604030504040204" pitchFamily="34" charset="0"/>
              </a:rPr>
              <a:t>Au terme de cette rencontre,     je pars…</a:t>
            </a:r>
          </a:p>
        </p:txBody>
      </p:sp>
      <p:sp>
        <p:nvSpPr>
          <p:cNvPr id="10" name="Titre 1">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5E60C2C3-C324-42A6-949B-4165C9183C85}"/>
              </a:ext>
            </a:extLst>
          </p:cNvPr>
          <p:cNvSpPr txBox="1">
            <a:spLocks/>
          </p:cNvSpPr>
          <p:nvPr/>
        </p:nvSpPr>
        <p:spPr>
          <a:xfrm>
            <a:off x="269174" y="5126359"/>
            <a:ext cx="2635596" cy="736808"/>
          </a:xfrm>
          <a:prstGeom prst="rect">
            <a:avLst/>
          </a:prstGeom>
          <a:scene3d>
            <a:camera prst="isometricOffAxis1Right"/>
            <a:lightRig rig="threePt" dir="t"/>
          </a:scene3d>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CA" sz="3500" b="1" dirty="0">
                <a:solidFill>
                  <a:schemeClr val="tx2">
                    <a:lumMod val="75000"/>
                  </a:schemeClr>
                </a:solidFill>
              </a:rPr>
              <a:t>Évaluation</a:t>
            </a:r>
          </a:p>
        </p:txBody>
      </p:sp>
      <p:pic>
        <p:nvPicPr>
          <p:cNvPr id="11" name="Graphique 10" descr="Empreintes">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7C4ABD1F-5DB8-4C06-B068-9CEF98706C5C}"/>
              </a:ext>
            </a:extLst>
          </p:cNvPr>
          <p:cNvPicPr>
            <a:picLocks noChangeAspect="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 uri="{96DAC541-7B7A-43D3-8B79-37D633B846F1}">
                <asvg:svgBlip xmlns="" xmlns:a="http://schemas.openxmlformats.org/drawingml/2006/main" xmlns:r="http://schemas.openxmlformats.org/officeDocument/2006/relationships" xmlns:p="http://schemas.openxmlformats.org/presentationml/2006/main" xmlns:asvg="http://schemas.microsoft.com/office/drawing/2016/SVG/main" xmlns:mv="urn:schemas-microsoft-com:mac:vml" xmlns:mc="http://schemas.openxmlformats.org/markup-compatibility/2006" r:embed="rId4"/>
              </a:ext>
            </a:extLst>
          </a:blip>
          <a:stretch>
            <a:fillRect/>
          </a:stretch>
        </p:blipFill>
        <p:spPr>
          <a:xfrm>
            <a:off x="884757" y="4145510"/>
            <a:ext cx="914400" cy="1150686"/>
          </a:xfrm>
          <a:prstGeom prst="rect">
            <a:avLst/>
          </a:prstGeom>
          <a:scene3d>
            <a:camera prst="perspectiveRelaxed" fov="2400000">
              <a:rot lat="17973601" lon="0" rev="0"/>
            </a:camera>
            <a:lightRig rig="threePt" dir="t"/>
          </a:scene3d>
        </p:spPr>
      </p:pic>
      <p:pic>
        <p:nvPicPr>
          <p:cNvPr id="6" name="Image 5">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2858BA09-381F-49F1-B98E-E3903ED4B388}"/>
              </a:ext>
            </a:extLst>
          </p:cNvPr>
          <p:cNvPicPr>
            <a:picLocks noChangeAspect="1"/>
          </p:cNvPicPr>
          <p:nvPr/>
        </p:nvPicPr>
        <p:blipFill rotWithShape="1">
          <a:blip r:embed="rId5">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t="27742" b="11465"/>
          <a:stretch/>
        </p:blipFill>
        <p:spPr>
          <a:xfrm>
            <a:off x="20" y="10"/>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238700283"/>
      </p:ext>
    </p:extLst>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ZoneTexte 8">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25A1A7C4-AF24-48B4-995D-508F671CA133}"/>
              </a:ext>
            </a:extLst>
          </p:cNvPr>
          <p:cNvSpPr txBox="1"/>
          <p:nvPr/>
        </p:nvSpPr>
        <p:spPr>
          <a:xfrm>
            <a:off x="231826" y="2904714"/>
            <a:ext cx="8643162" cy="3693319"/>
          </a:xfrm>
          <a:prstGeom prst="rect">
            <a:avLst/>
          </a:prstGeom>
          <a:noFill/>
        </p:spPr>
        <p:txBody>
          <a:bodyPr wrap="square" rtlCol="0">
            <a:spAutoFit/>
          </a:bodyPr>
          <a:lstStyle/>
          <a:p>
            <a:r>
              <a:rPr lang="fr-CA" b="1" dirty="0">
                <a:solidFill>
                  <a:srgbClr val="070206"/>
                </a:solidFill>
                <a:latin typeface="Century Gothic" panose="020B0502020202020204" pitchFamily="34" charset="0"/>
              </a:rPr>
              <a:t>Conception et rédaction: </a:t>
            </a:r>
          </a:p>
          <a:p>
            <a:r>
              <a:rPr lang="fr-CA" b="1" dirty="0">
                <a:solidFill>
                  <a:srgbClr val="472A26"/>
                </a:solidFill>
                <a:latin typeface="Century Gothic" panose="020B0502020202020204" pitchFamily="34" charset="0"/>
              </a:rPr>
              <a:t>	Lyne Groulx, responsable du catéchuménat, 	</a:t>
            </a:r>
          </a:p>
          <a:p>
            <a:r>
              <a:rPr lang="fr-CA" b="1" dirty="0">
                <a:solidFill>
                  <a:srgbClr val="472A26"/>
                </a:solidFill>
                <a:latin typeface="Century Gothic" panose="020B0502020202020204" pitchFamily="34" charset="0"/>
              </a:rPr>
              <a:t>	Diocèse Saint-Jean-Longueuil</a:t>
            </a:r>
          </a:p>
          <a:p>
            <a:endParaRPr lang="fr-CA" sz="800" b="1" dirty="0">
              <a:solidFill>
                <a:srgbClr val="472A26"/>
              </a:solidFill>
              <a:latin typeface="Century Gothic" panose="020B0502020202020204" pitchFamily="34" charset="0"/>
            </a:endParaRPr>
          </a:p>
          <a:p>
            <a:r>
              <a:rPr lang="fr-CA" b="1" dirty="0">
                <a:solidFill>
                  <a:srgbClr val="070206"/>
                </a:solidFill>
                <a:latin typeface="Century Gothic" panose="020B0502020202020204" pitchFamily="34" charset="0"/>
              </a:rPr>
              <a:t>Équipe de collaboration à la rédaction: </a:t>
            </a:r>
          </a:p>
          <a:p>
            <a:r>
              <a:rPr lang="fr-CA" b="1" dirty="0">
                <a:solidFill>
                  <a:srgbClr val="472A26"/>
                </a:solidFill>
                <a:latin typeface="Century Gothic" panose="020B0502020202020204" pitchFamily="34" charset="0"/>
              </a:rPr>
              <a:t>	Suzanne Desrochers, Office de la Catéchèse du Québec</a:t>
            </a:r>
          </a:p>
          <a:p>
            <a:r>
              <a:rPr lang="fr-CA" b="1" dirty="0">
                <a:solidFill>
                  <a:srgbClr val="472A26"/>
                </a:solidFill>
                <a:latin typeface="Century Gothic" panose="020B0502020202020204" pitchFamily="34" charset="0"/>
              </a:rPr>
              <a:t>	Carole Harrison, membre de l’équipe du catéchuménat, 	</a:t>
            </a:r>
          </a:p>
          <a:p>
            <a:r>
              <a:rPr lang="fr-CA" b="1" dirty="0">
                <a:solidFill>
                  <a:srgbClr val="472A26"/>
                </a:solidFill>
                <a:latin typeface="Century Gothic" panose="020B0502020202020204" pitchFamily="34" charset="0"/>
              </a:rPr>
              <a:t>	Diocèse de Québec</a:t>
            </a:r>
          </a:p>
          <a:p>
            <a:endParaRPr lang="fr-CA" sz="800" b="1" dirty="0">
              <a:solidFill>
                <a:srgbClr val="472A26"/>
              </a:solidFill>
              <a:latin typeface="Century Gothic" panose="020B0502020202020204" pitchFamily="34" charset="0"/>
            </a:endParaRPr>
          </a:p>
          <a:p>
            <a:r>
              <a:rPr lang="fr-CA" b="1" dirty="0">
                <a:latin typeface="Century Gothic" panose="020B0502020202020204" pitchFamily="34" charset="0"/>
              </a:rPr>
              <a:t>Texte biblique: </a:t>
            </a:r>
            <a:r>
              <a:rPr lang="fr-CA" b="1" dirty="0">
                <a:solidFill>
                  <a:srgbClr val="472A26"/>
                </a:solidFill>
                <a:latin typeface="Century Gothic" panose="020B0502020202020204" pitchFamily="34" charset="0"/>
              </a:rPr>
              <a:t>Traduction liturgique de la Bible, </a:t>
            </a:r>
            <a:r>
              <a:rPr lang="fr-CA" sz="1600" dirty="0">
                <a:solidFill>
                  <a:srgbClr val="472A26"/>
                </a:solidFill>
                <a:latin typeface="Century Gothic" panose="020B0502020202020204" pitchFamily="34" charset="0"/>
                <a:hlinkClick r:id="rId3">
                  <a:extLst>
                    <a:ext uri="{A12FA001-AC4F-418D-AE19-62706E023703}">
                      <ahyp:hlinkClr xmlns="" xmlns:a="http://schemas.openxmlformats.org/drawingml/2006/main" xmlns:r="http://schemas.openxmlformats.org/officeDocument/2006/relationships" xmlns:p="http://schemas.openxmlformats.org/presentationml/2006/main" xmlns:ahyp="http://schemas.microsoft.com/office/drawing/2018/hyperlinkcolor" xmlns:mv="urn:schemas-microsoft-com:mac:vml" xmlns:mc="http://schemas.openxmlformats.org/markup-compatibility/2006" val="tx"/>
                    </a:ext>
                  </a:extLst>
                </a:hlinkClick>
              </a:rPr>
              <a:t>aelf.org/bible</a:t>
            </a:r>
            <a:endParaRPr lang="fr-CA" sz="1600" b="1" dirty="0">
              <a:solidFill>
                <a:srgbClr val="472A26"/>
              </a:solidFill>
              <a:latin typeface="Century Gothic" panose="020B0502020202020204" pitchFamily="34" charset="0"/>
            </a:endParaRPr>
          </a:p>
          <a:p>
            <a:endParaRPr lang="fr-CA" sz="800" b="1" dirty="0">
              <a:solidFill>
                <a:srgbClr val="472A26"/>
              </a:solidFill>
              <a:latin typeface="Century Gothic" panose="020B0502020202020204" pitchFamily="34" charset="0"/>
            </a:endParaRPr>
          </a:p>
          <a:p>
            <a:r>
              <a:rPr lang="fr-CA" b="1" dirty="0">
                <a:solidFill>
                  <a:srgbClr val="070206"/>
                </a:solidFill>
                <a:latin typeface="Century Gothic" panose="020B0502020202020204" pitchFamily="34" charset="0"/>
              </a:rPr>
              <a:t>Photos</a:t>
            </a:r>
            <a:r>
              <a:rPr lang="fr-CA" dirty="0">
                <a:solidFill>
                  <a:srgbClr val="070206"/>
                </a:solidFill>
                <a:latin typeface="Century Gothic" panose="020B0502020202020204" pitchFamily="34" charset="0"/>
              </a:rPr>
              <a:t> </a:t>
            </a:r>
            <a:r>
              <a:rPr lang="fr-CA" sz="1400" dirty="0">
                <a:solidFill>
                  <a:srgbClr val="472A26"/>
                </a:solidFill>
                <a:latin typeface="Century Gothic" panose="020B0502020202020204" pitchFamily="34" charset="0"/>
              </a:rPr>
              <a:t>(diapo 22, 25-27, 29, 32-34 et 38 : Tous droits réservés au Diocèse Saint-Jean-Longueuil, reproduction interdite en dehors de ce diaporama).</a:t>
            </a:r>
          </a:p>
          <a:p>
            <a:endParaRPr lang="fr-CA" sz="800" dirty="0">
              <a:solidFill>
                <a:srgbClr val="472A26"/>
              </a:solidFill>
              <a:latin typeface="Century Gothic" panose="020B0502020202020204" pitchFamily="34" charset="0"/>
            </a:endParaRPr>
          </a:p>
          <a:p>
            <a:r>
              <a:rPr lang="fr-CA" b="1" dirty="0">
                <a:solidFill>
                  <a:srgbClr val="070206"/>
                </a:solidFill>
                <a:latin typeface="Century Gothic" panose="020B0502020202020204" pitchFamily="34" charset="0"/>
              </a:rPr>
              <a:t>Autres Images: </a:t>
            </a:r>
          </a:p>
        </p:txBody>
      </p:sp>
      <p:pic>
        <p:nvPicPr>
          <p:cNvPr id="13" name="Image 12">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4CC004B0-BFC5-450A-9848-4F7D85FFCE8C}"/>
              </a:ext>
            </a:extLst>
          </p:cNvPr>
          <p:cNvPicPr>
            <a:picLocks noChangeAspect="1"/>
          </p:cNvPicPr>
          <p:nvPr/>
        </p:nvPicPr>
        <p:blipFill>
          <a:blip r:embed="rId4"/>
          <a:stretch>
            <a:fillRect/>
          </a:stretch>
        </p:blipFill>
        <p:spPr>
          <a:xfrm>
            <a:off x="6583583" y="6110391"/>
            <a:ext cx="916189" cy="637771"/>
          </a:xfrm>
          <a:prstGeom prst="rect">
            <a:avLst/>
          </a:prstGeom>
        </p:spPr>
      </p:pic>
      <p:pic>
        <p:nvPicPr>
          <p:cNvPr id="14" name="Image 13">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715387D2-D7C8-4736-AF12-DEBBE3EBFB61}"/>
              </a:ext>
            </a:extLst>
          </p:cNvPr>
          <p:cNvPicPr>
            <a:picLocks noChangeAspect="1"/>
          </p:cNvPicPr>
          <p:nvPr/>
        </p:nvPicPr>
        <p:blipFill>
          <a:blip r:embed="rId5"/>
          <a:stretch>
            <a:fillRect/>
          </a:stretch>
        </p:blipFill>
        <p:spPr>
          <a:xfrm>
            <a:off x="7706549" y="6216047"/>
            <a:ext cx="1170131" cy="420516"/>
          </a:xfrm>
          <a:prstGeom prst="rect">
            <a:avLst/>
          </a:prstGeom>
        </p:spPr>
      </p:pic>
      <p:pic>
        <p:nvPicPr>
          <p:cNvPr id="15" name="Image 14">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41C36ED7-3258-4111-88E1-9B6DBB792A1E}"/>
              </a:ext>
            </a:extLst>
          </p:cNvPr>
          <p:cNvPicPr>
            <a:picLocks noChangeAspect="1"/>
          </p:cNvPicPr>
          <p:nvPr/>
        </p:nvPicPr>
        <p:blipFill>
          <a:blip r:embed="rId6"/>
          <a:stretch>
            <a:fillRect/>
          </a:stretch>
        </p:blipFill>
        <p:spPr>
          <a:xfrm>
            <a:off x="4067944" y="6110392"/>
            <a:ext cx="2279700" cy="631827"/>
          </a:xfrm>
          <a:prstGeom prst="rect">
            <a:avLst/>
          </a:prstGeom>
        </p:spPr>
      </p:pic>
      <p:pic>
        <p:nvPicPr>
          <p:cNvPr id="16" name="Image 15">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2D56C5A0-28E0-4320-B772-6ACD91E74E80}"/>
              </a:ext>
            </a:extLst>
          </p:cNvPr>
          <p:cNvPicPr>
            <a:picLocks noChangeAspect="1"/>
          </p:cNvPicPr>
          <p:nvPr/>
        </p:nvPicPr>
        <p:blipFill>
          <a:blip r:embed="rId7"/>
          <a:stretch>
            <a:fillRect/>
          </a:stretch>
        </p:blipFill>
        <p:spPr>
          <a:xfrm>
            <a:off x="1984354" y="6154700"/>
            <a:ext cx="1152128" cy="284627"/>
          </a:xfrm>
          <a:prstGeom prst="rect">
            <a:avLst/>
          </a:prstGeom>
        </p:spPr>
      </p:pic>
      <p:pic>
        <p:nvPicPr>
          <p:cNvPr id="2" name="Image 1">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B9C5E791-4852-4905-8DB4-352BE18C471F}"/>
              </a:ext>
            </a:extLst>
          </p:cNvPr>
          <p:cNvPicPr>
            <a:picLocks noChangeAspect="1"/>
          </p:cNvPicPr>
          <p:nvPr/>
        </p:nvPicPr>
        <p:blipFill rotWithShape="1">
          <a:blip r:embed="rId8">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t="47092" b="11465"/>
          <a:stretch/>
        </p:blipFill>
        <p:spPr>
          <a:xfrm>
            <a:off x="20" y="0"/>
            <a:ext cx="9143980" cy="252951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134319937"/>
      </p:ext>
    </p:extLst>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3" name="Image 12" descr="Une image contenant crépuscule, eau, soleil, debout&#10;&#10;Description générée automatiquement">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C60DF63A-61FD-4DFB-B5D3-8D57B86F582D}"/>
              </a:ext>
            </a:extLst>
          </p:cNvPr>
          <p:cNvPicPr>
            <a:picLocks noChangeAspect="1"/>
          </p:cNvPicPr>
          <p:nvPr/>
        </p:nvPicPr>
        <p:blipFill rotWithShape="1">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10488" t="2103" r="15499" b="-1306"/>
          <a:stretch/>
        </p:blipFill>
        <p:spPr>
          <a:xfrm>
            <a:off x="-115302" y="-45720"/>
            <a:ext cx="9259302" cy="7037070"/>
          </a:xfrm>
          <a:prstGeom prst="rect">
            <a:avLst/>
          </a:prstGeom>
        </p:spPr>
      </p:pic>
      <p:sp>
        <p:nvSpPr>
          <p:cNvPr id="2" name="Titre 1">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94E47D6C-66CE-4318-8D06-CB333FF90820}"/>
              </a:ext>
            </a:extLst>
          </p:cNvPr>
          <p:cNvSpPr>
            <a:spLocks noGrp="1"/>
          </p:cNvSpPr>
          <p:nvPr>
            <p:ph type="title"/>
          </p:nvPr>
        </p:nvSpPr>
        <p:spPr>
          <a:xfrm>
            <a:off x="223156" y="366077"/>
            <a:ext cx="6115050" cy="1325563"/>
          </a:xfrm>
        </p:spPr>
        <p:txBody>
          <a:bodyPr>
            <a:normAutofit/>
          </a:bodyPr>
          <a:lstStyle/>
          <a:p>
            <a:r>
              <a:rPr lang="fr-CA" sz="6000" dirty="0"/>
              <a:t>Et les sacrements?</a:t>
            </a:r>
          </a:p>
        </p:txBody>
      </p:sp>
      <p:sp>
        <p:nvSpPr>
          <p:cNvPr id="25" name="Phylactère : pensées 24">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B6797A9F-ABA8-4389-8517-7F325316F86A}"/>
              </a:ext>
            </a:extLst>
          </p:cNvPr>
          <p:cNvSpPr/>
          <p:nvPr/>
        </p:nvSpPr>
        <p:spPr>
          <a:xfrm>
            <a:off x="0" y="3429001"/>
            <a:ext cx="9144000" cy="3184018"/>
          </a:xfrm>
          <a:prstGeom prst="cloudCallout">
            <a:avLst>
              <a:gd name="adj1" fmla="val -13983"/>
              <a:gd name="adj2" fmla="val -106192"/>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2600" dirty="0">
                <a:solidFill>
                  <a:schemeClr val="accent2">
                    <a:lumMod val="50000"/>
                  </a:schemeClr>
                </a:solidFill>
              </a:rPr>
              <a:t>Les sacrements sont des signes concrets de l’amour de Dieu manifesté par des gestes particuliers accompagnés d’une parole qui lui donne son sens symbolique. C’est la grâce de Dieu qui agit dans un sacrement.</a:t>
            </a:r>
          </a:p>
        </p:txBody>
      </p:sp>
      <p:sp>
        <p:nvSpPr>
          <p:cNvPr id="5" name="Rectangle 4"/>
          <p:cNvSpPr/>
          <p:nvPr/>
        </p:nvSpPr>
        <p:spPr>
          <a:xfrm>
            <a:off x="3863813" y="3244334"/>
            <a:ext cx="1416373" cy="369332"/>
          </a:xfrm>
          <a:prstGeom prst="rect">
            <a:avLst/>
          </a:prstGeom>
        </p:spPr>
        <p:txBody>
          <a:bodyPr wrap="none">
            <a:spAutoFit/>
          </a:bodyPr>
          <a:lstStyle/>
          <a:p>
            <a:r>
              <a:rPr lang="fr-FR" b="1" dirty="0" smtClean="0"/>
              <a:t>Lire la diapo.</a:t>
            </a: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4196135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pic>
        <p:nvPicPr>
          <p:cNvPr id="5" name="Image 4">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0C9899D3-B96F-4EEF-A0D4-A43BBDA77019}"/>
              </a:ext>
            </a:extLst>
          </p:cNvPr>
          <p:cNvPicPr>
            <a:picLocks noChangeAspect="1"/>
          </p:cNvPicPr>
          <p:nvPr/>
        </p:nvPicPr>
        <p:blipFill rotWithShape="1">
          <a:blip r:embed="rId3">
            <a:alphaModFix/>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10022" r="11540" b="-2"/>
          <a:stretch/>
        </p:blipFill>
        <p:spPr>
          <a:xfrm>
            <a:off x="-1456" y="10"/>
            <a:ext cx="4716957" cy="3382726"/>
          </a:xfrm>
          <a:custGeom>
            <a:avLst/>
            <a:gdLst/>
            <a:ahLst/>
            <a:cxnLst/>
            <a:rect l="l" t="t" r="r" b="b"/>
            <a:pathLst>
              <a:path w="5061985" h="3630170">
                <a:moveTo>
                  <a:pt x="253815" y="0"/>
                </a:moveTo>
                <a:lnTo>
                  <a:pt x="4808170" y="0"/>
                </a:lnTo>
                <a:lnTo>
                  <a:pt x="4863087" y="114001"/>
                </a:lnTo>
                <a:cubicBezTo>
                  <a:pt x="4991162" y="416805"/>
                  <a:pt x="5061985" y="749721"/>
                  <a:pt x="5061985" y="1099178"/>
                </a:cubicBezTo>
                <a:cubicBezTo>
                  <a:pt x="5061985" y="2497007"/>
                  <a:pt x="3928821" y="3630170"/>
                  <a:pt x="2530993" y="3630170"/>
                </a:cubicBezTo>
                <a:cubicBezTo>
                  <a:pt x="1133164" y="3630170"/>
                  <a:pt x="0" y="2497007"/>
                  <a:pt x="0" y="1099178"/>
                </a:cubicBezTo>
                <a:cubicBezTo>
                  <a:pt x="0" y="749721"/>
                  <a:pt x="70823" y="416805"/>
                  <a:pt x="198898" y="114001"/>
                </a:cubicBezTo>
                <a:close/>
              </a:path>
            </a:pathLst>
          </a:custGeom>
          <a:effectLst>
            <a:softEdge rad="0"/>
          </a:effectLst>
        </p:spPr>
      </p:pic>
      <p:pic>
        <p:nvPicPr>
          <p:cNvPr id="13" name="Image 12" descr="Une image contenant crépuscule, eau, soleil, debout&#10;&#10;Description générée automatiquement">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C60DF63A-61FD-4DFB-B5D3-8D57B86F582D}"/>
              </a:ext>
            </a:extLst>
          </p:cNvPr>
          <p:cNvPicPr>
            <a:picLocks noChangeAspect="1"/>
          </p:cNvPicPr>
          <p:nvPr/>
        </p:nvPicPr>
        <p:blipFill rotWithShape="1">
          <a:blip r:embed="rId4">
            <a:alphaModFix/>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25081" r="26452" b="-1"/>
          <a:stretch/>
        </p:blipFill>
        <p:spPr>
          <a:xfrm>
            <a:off x="3849320" y="710531"/>
            <a:ext cx="5294679" cy="6145051"/>
          </a:xfrm>
          <a:custGeom>
            <a:avLst/>
            <a:gdLst/>
            <a:ahLst/>
            <a:cxnLst/>
            <a:rect l="l" t="t" r="r" b="b"/>
            <a:pathLst>
              <a:path w="5294678" h="6145051">
                <a:moveTo>
                  <a:pt x="3479124" y="0"/>
                </a:moveTo>
                <a:cubicBezTo>
                  <a:pt x="4079583" y="0"/>
                  <a:pt x="4644513" y="152115"/>
                  <a:pt x="5137482" y="419912"/>
                </a:cubicBezTo>
                <a:lnTo>
                  <a:pt x="5294678" y="515411"/>
                </a:lnTo>
                <a:lnTo>
                  <a:pt x="5294678" y="6145051"/>
                </a:lnTo>
                <a:lnTo>
                  <a:pt x="1245466" y="6145051"/>
                </a:lnTo>
                <a:lnTo>
                  <a:pt x="1019012" y="5939236"/>
                </a:lnTo>
                <a:cubicBezTo>
                  <a:pt x="389414" y="5309639"/>
                  <a:pt x="0" y="4439858"/>
                  <a:pt x="0" y="3479124"/>
                </a:cubicBezTo>
                <a:cubicBezTo>
                  <a:pt x="0" y="1557657"/>
                  <a:pt x="1557657" y="0"/>
                  <a:pt x="3479124" y="0"/>
                </a:cubicBezTo>
                <a:close/>
              </a:path>
            </a:pathLst>
          </a:custGeom>
          <a:effectLst>
            <a:softEdge rad="0"/>
          </a:effectLst>
        </p:spPr>
      </p:pic>
      <p:pic>
        <p:nvPicPr>
          <p:cNvPr id="18" name="Picture 17">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6D104383-AD7E-45AE-BEBC-A74A7E3364DB}"/>
              </a:ext>
              <a:ext uri="{C183D7F6-B498-43B3-948B-1728B52AA6E4}">
                <adec:decorative xmlns="" xmlns:a="http://schemas.openxmlformats.org/drawingml/2006/main" xmlns:r="http://schemas.openxmlformats.org/officeDocument/2006/relationships" xmlns:p="http://schemas.openxmlformats.org/presentationml/2006/main" xmlns:adec="http://schemas.microsoft.com/office/drawing/2017/decorative" xmlns:mv="urn:schemas-microsoft-com:mac:vml" xmlns:mc="http://schemas.openxmlformats.org/markup-compatibility/2006" val="1"/>
              </a:ext>
            </a:extLst>
          </p:cNvPr>
          <p:cNvPicPr>
            <a:picLocks noGrp="1" noRot="1" noChangeAspect="1" noMove="1" noResize="1" noEditPoints="1" noAdjustHandles="1" noChangeArrowheads="1" noChangeShapeType="1" noCrop="1"/>
          </p:cNvPicPr>
          <p:nvPr>
            <p:extLst>
              <p:ext uri="{386F3935-93C4-4BCD-93E2-E3B085C9AB24}">
                <p16:designElem xmlns="" xmlns:a="http://schemas.openxmlformats.org/drawingml/2006/main" xmlns:r="http://schemas.openxmlformats.org/officeDocument/2006/relationships" xmlns:p="http://schemas.openxmlformats.org/presentationml/2006/main" xmlns:p16="http://schemas.microsoft.com/office/powerpoint/2015/main" xmlns:mv="urn:schemas-microsoft-com:mac:vml" xmlns:mc="http://schemas.openxmlformats.org/markup-compatibility/2006" val="1"/>
              </p:ext>
            </p:extLst>
          </p:nvPr>
        </p:nvPicPr>
        <p:blipFill rotWithShape="1">
          <a:blip r:embed="rId5">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r="25000"/>
          <a:stretch/>
        </p:blipFill>
        <p:spPr>
          <a:xfrm flipH="1">
            <a:off x="0" y="0"/>
            <a:ext cx="9144000" cy="6858000"/>
          </a:xfrm>
          <a:prstGeom prst="rect">
            <a:avLst/>
          </a:prstGeom>
        </p:spPr>
      </p:pic>
      <p:sp>
        <p:nvSpPr>
          <p:cNvPr id="2" name="Titre 1">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94E47D6C-66CE-4318-8D06-CB333FF90820}"/>
              </a:ext>
            </a:extLst>
          </p:cNvPr>
          <p:cNvSpPr>
            <a:spLocks noGrp="1"/>
          </p:cNvSpPr>
          <p:nvPr>
            <p:ph type="title"/>
          </p:nvPr>
        </p:nvSpPr>
        <p:spPr>
          <a:xfrm>
            <a:off x="603466" y="4301494"/>
            <a:ext cx="4459934" cy="1527806"/>
          </a:xfrm>
        </p:spPr>
        <p:txBody>
          <a:bodyPr vert="horz" lIns="91440" tIns="45720" rIns="91440" bIns="45720" rtlCol="0" anchor="t">
            <a:noAutofit/>
          </a:bodyPr>
          <a:lstStyle/>
          <a:p>
            <a:pPr defTabSz="685800"/>
            <a:r>
              <a:rPr lang="en-US" sz="4500" b="1" kern="1200" dirty="0">
                <a:solidFill>
                  <a:srgbClr val="000000"/>
                </a:solidFill>
                <a:latin typeface="Verdana" panose="020B0604030504040204" pitchFamily="34" charset="0"/>
                <a:ea typeface="Verdana" panose="020B0604030504040204" pitchFamily="34" charset="0"/>
              </a:rPr>
              <a:t>Et les </a:t>
            </a:r>
            <a:r>
              <a:rPr lang="en-US" sz="4500" b="1" kern="1200" dirty="0" err="1">
                <a:solidFill>
                  <a:srgbClr val="000000"/>
                </a:solidFill>
                <a:latin typeface="Verdana" panose="020B0604030504040204" pitchFamily="34" charset="0"/>
                <a:ea typeface="Verdana" panose="020B0604030504040204" pitchFamily="34" charset="0"/>
              </a:rPr>
              <a:t>sacrements</a:t>
            </a:r>
            <a:r>
              <a:rPr lang="en-US" sz="4500" b="1" kern="1200" dirty="0">
                <a:solidFill>
                  <a:srgbClr val="000000"/>
                </a:solidFill>
                <a:latin typeface="Verdana" panose="020B0604030504040204" pitchFamily="34" charset="0"/>
                <a:ea typeface="Verdana" panose="020B0604030504040204" pitchFamily="34" charset="0"/>
              </a:rPr>
              <a:t>?</a:t>
            </a: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853053511"/>
      </p:ext>
    </p:extLst>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3" name="Image 12" descr="Une image contenant crépuscule, eau, soleil, debout&#10;&#10;Description générée automatiquement">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C60DF63A-61FD-4DFB-B5D3-8D57B86F582D}"/>
              </a:ext>
            </a:extLst>
          </p:cNvPr>
          <p:cNvPicPr>
            <a:picLocks noChangeAspect="1"/>
          </p:cNvPicPr>
          <p:nvPr/>
        </p:nvPicPr>
        <p:blipFill rotWithShape="1">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10488" t="2103" r="15499" b="-1306"/>
          <a:stretch/>
        </p:blipFill>
        <p:spPr>
          <a:xfrm>
            <a:off x="0" y="0"/>
            <a:ext cx="9144000" cy="6949440"/>
          </a:xfrm>
          <a:prstGeom prst="rect">
            <a:avLst/>
          </a:prstGeom>
        </p:spPr>
      </p:pic>
      <p:sp>
        <p:nvSpPr>
          <p:cNvPr id="2" name="Titre 1">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94E47D6C-66CE-4318-8D06-CB333FF90820}"/>
              </a:ext>
            </a:extLst>
          </p:cNvPr>
          <p:cNvSpPr>
            <a:spLocks noGrp="1"/>
          </p:cNvSpPr>
          <p:nvPr>
            <p:ph type="title"/>
          </p:nvPr>
        </p:nvSpPr>
        <p:spPr>
          <a:xfrm>
            <a:off x="628649" y="671874"/>
            <a:ext cx="7886700" cy="1325563"/>
          </a:xfrm>
        </p:spPr>
        <p:txBody>
          <a:bodyPr>
            <a:noAutofit/>
          </a:bodyPr>
          <a:lstStyle/>
          <a:p>
            <a:r>
              <a:rPr lang="fr-CA" sz="6000" dirty="0">
                <a:latin typeface="Verdana" panose="020B0604030504040204" pitchFamily="34" charset="0"/>
                <a:ea typeface="Verdana" panose="020B0604030504040204" pitchFamily="34" charset="0"/>
              </a:rPr>
              <a:t>Il y a 7 sacrements </a:t>
            </a:r>
            <a:br>
              <a:rPr lang="fr-CA" sz="6000" dirty="0">
                <a:latin typeface="Verdana" panose="020B0604030504040204" pitchFamily="34" charset="0"/>
                <a:ea typeface="Verdana" panose="020B0604030504040204" pitchFamily="34" charset="0"/>
              </a:rPr>
            </a:br>
            <a:r>
              <a:rPr lang="fr-CA" sz="6000" dirty="0">
                <a:latin typeface="Verdana" panose="020B0604030504040204" pitchFamily="34" charset="0"/>
                <a:ea typeface="Verdana" panose="020B0604030504040204" pitchFamily="34" charset="0"/>
              </a:rPr>
              <a:t>de l’Amour de Dieu</a:t>
            </a:r>
          </a:p>
        </p:txBody>
      </p:sp>
      <p:sp>
        <p:nvSpPr>
          <p:cNvPr id="5" name="Espace réservé du contenu 4">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B6187FF5-12CA-4C27-9500-45A7242ED484}"/>
              </a:ext>
            </a:extLst>
          </p:cNvPr>
          <p:cNvSpPr>
            <a:spLocks noGrp="1"/>
          </p:cNvSpPr>
          <p:nvPr>
            <p:ph idx="1"/>
          </p:nvPr>
        </p:nvSpPr>
        <p:spPr>
          <a:xfrm>
            <a:off x="737508" y="5559157"/>
            <a:ext cx="2160811" cy="923329"/>
          </a:xfrm>
          <a:solidFill>
            <a:schemeClr val="accent5"/>
          </a:solidFill>
        </p:spPr>
        <p:txBody>
          <a:bodyPr anchor="ctr">
            <a:noAutofit/>
          </a:bodyPr>
          <a:lstStyle/>
          <a:p>
            <a:pPr marL="0" indent="0" algn="ctr">
              <a:buNone/>
            </a:pPr>
            <a:r>
              <a:rPr lang="fr-CA" sz="2400" dirty="0"/>
              <a:t>Sacrements </a:t>
            </a:r>
          </a:p>
          <a:p>
            <a:pPr marL="0" indent="0" algn="ctr">
              <a:buNone/>
            </a:pPr>
            <a:r>
              <a:rPr lang="fr-CA" sz="2400" dirty="0"/>
              <a:t>de l’initiation</a:t>
            </a:r>
          </a:p>
        </p:txBody>
      </p:sp>
      <p:sp>
        <p:nvSpPr>
          <p:cNvPr id="6" name="ZoneTexte 5">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7F52D335-BF5E-4A68-B634-C127CD60A070}"/>
              </a:ext>
            </a:extLst>
          </p:cNvPr>
          <p:cNvSpPr txBox="1"/>
          <p:nvPr/>
        </p:nvSpPr>
        <p:spPr>
          <a:xfrm>
            <a:off x="737510" y="3201162"/>
            <a:ext cx="2160808" cy="2677656"/>
          </a:xfrm>
          <a:prstGeom prst="rect">
            <a:avLst/>
          </a:prstGeom>
          <a:noFill/>
          <a:ln>
            <a:solidFill>
              <a:schemeClr val="accent5"/>
            </a:solidFill>
          </a:ln>
        </p:spPr>
        <p:txBody>
          <a:bodyPr wrap="square" rtlCol="0">
            <a:spAutoFit/>
          </a:bodyPr>
          <a:lstStyle/>
          <a:p>
            <a:pPr algn="ctr"/>
            <a:endParaRPr lang="fr-CA" sz="2400" b="1" dirty="0"/>
          </a:p>
          <a:p>
            <a:pPr algn="ctr"/>
            <a:r>
              <a:rPr lang="fr-CA" sz="2400" b="1" dirty="0"/>
              <a:t>Baptême</a:t>
            </a:r>
          </a:p>
          <a:p>
            <a:pPr algn="ctr"/>
            <a:endParaRPr lang="fr-CA" sz="2400" b="1" dirty="0"/>
          </a:p>
          <a:p>
            <a:pPr algn="ctr"/>
            <a:r>
              <a:rPr lang="fr-CA" sz="2400" b="1" dirty="0"/>
              <a:t>Confirmation</a:t>
            </a:r>
          </a:p>
          <a:p>
            <a:pPr algn="ctr"/>
            <a:endParaRPr lang="fr-CA" sz="2400" b="1" dirty="0"/>
          </a:p>
          <a:p>
            <a:pPr algn="ctr"/>
            <a:r>
              <a:rPr lang="fr-CA" sz="2400" b="1" dirty="0"/>
              <a:t>Eucharistie</a:t>
            </a:r>
          </a:p>
          <a:p>
            <a:pPr algn="ctr"/>
            <a:endParaRPr lang="fr-CA" sz="2400" dirty="0"/>
          </a:p>
        </p:txBody>
      </p:sp>
      <p:sp>
        <p:nvSpPr>
          <p:cNvPr id="9" name="ZoneTexte 8">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D3048E2C-1F8C-4B7D-BC74-F15F20F48AC7}"/>
              </a:ext>
            </a:extLst>
          </p:cNvPr>
          <p:cNvSpPr txBox="1"/>
          <p:nvPr/>
        </p:nvSpPr>
        <p:spPr>
          <a:xfrm>
            <a:off x="3491594" y="2701362"/>
            <a:ext cx="2160810" cy="2677656"/>
          </a:xfrm>
          <a:prstGeom prst="rect">
            <a:avLst/>
          </a:prstGeom>
          <a:noFill/>
          <a:ln>
            <a:solidFill>
              <a:schemeClr val="accent4">
                <a:lumMod val="60000"/>
                <a:lumOff val="40000"/>
              </a:schemeClr>
            </a:solidFill>
          </a:ln>
        </p:spPr>
        <p:txBody>
          <a:bodyPr wrap="square" rtlCol="0" anchor="ctr">
            <a:spAutoFit/>
          </a:bodyPr>
          <a:lstStyle/>
          <a:p>
            <a:pPr algn="ctr"/>
            <a:endParaRPr lang="fr-CA" sz="2400" b="1" dirty="0"/>
          </a:p>
          <a:p>
            <a:pPr algn="ctr"/>
            <a:r>
              <a:rPr lang="fr-CA" sz="2400" b="1" dirty="0"/>
              <a:t>Pardon et réconciliation</a:t>
            </a:r>
          </a:p>
          <a:p>
            <a:pPr algn="ctr"/>
            <a:endParaRPr lang="fr-CA" sz="2400" b="1" dirty="0"/>
          </a:p>
          <a:p>
            <a:pPr algn="ctr"/>
            <a:r>
              <a:rPr lang="fr-CA" sz="2400" b="1" dirty="0"/>
              <a:t>Onction des malades</a:t>
            </a:r>
          </a:p>
          <a:p>
            <a:pPr algn="ctr"/>
            <a:endParaRPr lang="fr-CA" sz="2400" dirty="0"/>
          </a:p>
        </p:txBody>
      </p:sp>
      <p:sp>
        <p:nvSpPr>
          <p:cNvPr id="8" name="Espace réservé du contenu 4">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DD268A9A-4AA8-4853-89B7-5794F843265A}"/>
              </a:ext>
            </a:extLst>
          </p:cNvPr>
          <p:cNvSpPr txBox="1">
            <a:spLocks/>
          </p:cNvSpPr>
          <p:nvPr/>
        </p:nvSpPr>
        <p:spPr>
          <a:xfrm>
            <a:off x="3491594" y="5107880"/>
            <a:ext cx="2160810" cy="923329"/>
          </a:xfrm>
          <a:prstGeom prst="rect">
            <a:avLst/>
          </a:prstGeom>
          <a:solidFill>
            <a:schemeClr val="accent4">
              <a:lumMod val="60000"/>
              <a:lumOff val="40000"/>
            </a:schemeClr>
          </a:solid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fr-CA" sz="2400" dirty="0"/>
              <a:t>Sacrements </a:t>
            </a:r>
          </a:p>
          <a:p>
            <a:pPr marL="0" indent="0" algn="ctr">
              <a:buFont typeface="Arial" panose="020B0604020202020204" pitchFamily="34" charset="0"/>
              <a:buNone/>
            </a:pPr>
            <a:r>
              <a:rPr lang="fr-CA" sz="2400" dirty="0"/>
              <a:t>de la guérison</a:t>
            </a:r>
          </a:p>
        </p:txBody>
      </p:sp>
      <p:sp>
        <p:nvSpPr>
          <p:cNvPr id="10" name="Espace réservé du contenu 4">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B8A39D6A-CE00-41FC-8A59-069281A597F0}"/>
              </a:ext>
            </a:extLst>
          </p:cNvPr>
          <p:cNvSpPr txBox="1">
            <a:spLocks/>
          </p:cNvSpPr>
          <p:nvPr/>
        </p:nvSpPr>
        <p:spPr>
          <a:xfrm>
            <a:off x="6245680" y="5569545"/>
            <a:ext cx="2160809" cy="1143710"/>
          </a:xfrm>
          <a:prstGeom prst="rect">
            <a:avLst/>
          </a:prstGeom>
          <a:solidFill>
            <a:schemeClr val="accent6">
              <a:lumMod val="75000"/>
            </a:schemeClr>
          </a:solid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fr-CA" sz="2400" dirty="0"/>
              <a:t>Sacrements de la communion et </a:t>
            </a:r>
            <a:r>
              <a:rPr lang="fr-CA" sz="2400"/>
              <a:t>de la mission</a:t>
            </a:r>
            <a:endParaRPr lang="fr-CA" sz="2400" dirty="0"/>
          </a:p>
        </p:txBody>
      </p:sp>
      <p:sp>
        <p:nvSpPr>
          <p:cNvPr id="11" name="ZoneTexte 10">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F6DC7B7A-3E8B-4A7A-AA6F-435943773D7F}"/>
              </a:ext>
            </a:extLst>
          </p:cNvPr>
          <p:cNvSpPr txBox="1"/>
          <p:nvPr/>
        </p:nvSpPr>
        <p:spPr>
          <a:xfrm>
            <a:off x="6245680" y="3201162"/>
            <a:ext cx="2160808" cy="2308324"/>
          </a:xfrm>
          <a:prstGeom prst="rect">
            <a:avLst/>
          </a:prstGeom>
          <a:noFill/>
          <a:ln>
            <a:solidFill>
              <a:schemeClr val="accent6">
                <a:lumMod val="75000"/>
              </a:schemeClr>
            </a:solidFill>
          </a:ln>
        </p:spPr>
        <p:txBody>
          <a:bodyPr wrap="square" rtlCol="0">
            <a:spAutoFit/>
          </a:bodyPr>
          <a:lstStyle/>
          <a:p>
            <a:pPr algn="ctr"/>
            <a:endParaRPr lang="fr-CA" sz="2400" b="1" dirty="0"/>
          </a:p>
          <a:p>
            <a:pPr algn="ctr"/>
            <a:r>
              <a:rPr lang="fr-CA" sz="2400" b="1" dirty="0"/>
              <a:t>Mariage</a:t>
            </a:r>
          </a:p>
          <a:p>
            <a:pPr algn="ctr"/>
            <a:endParaRPr lang="fr-CA" sz="2400" b="1" dirty="0"/>
          </a:p>
          <a:p>
            <a:pPr algn="ctr"/>
            <a:r>
              <a:rPr lang="fr-CA" sz="2400" b="1" dirty="0"/>
              <a:t>Ordination (Ordre)</a:t>
            </a:r>
          </a:p>
          <a:p>
            <a:pPr algn="ctr"/>
            <a:endParaRPr lang="fr-CA" sz="2400"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892142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5">
                                            <p:bg/>
                                          </p:spTgt>
                                        </p:tgtEl>
                                        <p:attrNameLst>
                                          <p:attrName>style.visibility</p:attrName>
                                        </p:attrNameLst>
                                      </p:cBhvr>
                                      <p:to>
                                        <p:strVal val="visible"/>
                                      </p:to>
                                    </p:set>
                                    <p:anim calcmode="lin" valueType="num">
                                      <p:cBhvr additive="base">
                                        <p:cTn id="15" dur="500" fill="hold"/>
                                        <p:tgtEl>
                                          <p:spTgt spid="5">
                                            <p:bg/>
                                          </p:spTgt>
                                        </p:tgtEl>
                                        <p:attrNameLst>
                                          <p:attrName>ppt_x</p:attrName>
                                        </p:attrNameLst>
                                      </p:cBhvr>
                                      <p:tavLst>
                                        <p:tav tm="0">
                                          <p:val>
                                            <p:strVal val="#ppt_x"/>
                                          </p:val>
                                        </p:tav>
                                        <p:tav tm="100000">
                                          <p:val>
                                            <p:strVal val="#ppt_x"/>
                                          </p:val>
                                        </p:tav>
                                      </p:tavLst>
                                    </p:anim>
                                    <p:anim calcmode="lin" valueType="num">
                                      <p:cBhvr additive="base">
                                        <p:cTn id="16" dur="500" fill="hold"/>
                                        <p:tgtEl>
                                          <p:spTgt spid="5">
                                            <p:bg/>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 calcmode="lin" valueType="num">
                                      <p:cBhvr additive="base">
                                        <p:cTn id="19"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0" end="0"/>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5">
                                            <p:txEl>
                                              <p:pRg st="1" end="1"/>
                                            </p:txEl>
                                          </p:spTgt>
                                        </p:tgtEl>
                                        <p:attrNameLst>
                                          <p:attrName>style.visibility</p:attrName>
                                        </p:attrNameLst>
                                      </p:cBhvr>
                                      <p:to>
                                        <p:strVal val="visible"/>
                                      </p:to>
                                    </p:set>
                                    <p:anim calcmode="lin" valueType="num">
                                      <p:cBhvr additive="base">
                                        <p:cTn id="2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5">
                                            <p:txEl>
                                              <p:pRg st="1" end="1"/>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animBg="1"/>
      <p:bldP spid="6" grpId="0" animBg="1"/>
      <p:bldP spid="9" grpId="0" animBg="1"/>
      <p:bldP spid="8" grpId="0" animBg="1"/>
      <p:bldP spid="10" grpId="0" animBg="1"/>
      <p:bldP spid="11" grpId="0" animBg="1"/>
    </p:bld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3" name="Image 12" descr="Une image contenant crépuscule, eau, soleil, debout&#10;&#10;Description générée automatiquement">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C60DF63A-61FD-4DFB-B5D3-8D57B86F582D}"/>
              </a:ext>
            </a:extLst>
          </p:cNvPr>
          <p:cNvPicPr>
            <a:picLocks noChangeAspect="1"/>
          </p:cNvPicPr>
          <p:nvPr/>
        </p:nvPicPr>
        <p:blipFill rotWithShape="1">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10488" t="2103" r="15499" b="-1306"/>
          <a:stretch/>
        </p:blipFill>
        <p:spPr>
          <a:xfrm>
            <a:off x="0" y="0"/>
            <a:ext cx="9144000" cy="6949440"/>
          </a:xfrm>
          <a:prstGeom prst="rect">
            <a:avLst/>
          </a:prstGeom>
        </p:spPr>
      </p:pic>
      <p:sp>
        <p:nvSpPr>
          <p:cNvPr id="2" name="Titre 1">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94E47D6C-66CE-4318-8D06-CB333FF90820}"/>
              </a:ext>
            </a:extLst>
          </p:cNvPr>
          <p:cNvSpPr>
            <a:spLocks noGrp="1"/>
          </p:cNvSpPr>
          <p:nvPr>
            <p:ph type="title"/>
          </p:nvPr>
        </p:nvSpPr>
        <p:spPr>
          <a:xfrm>
            <a:off x="628650" y="144745"/>
            <a:ext cx="7886700" cy="1325563"/>
          </a:xfrm>
        </p:spPr>
        <p:txBody>
          <a:bodyPr>
            <a:normAutofit/>
          </a:bodyPr>
          <a:lstStyle/>
          <a:p>
            <a:r>
              <a:rPr lang="fr-CA" sz="4000" dirty="0"/>
              <a:t>Les 7 sacrements de l’Amour de Dieu</a:t>
            </a:r>
          </a:p>
        </p:txBody>
      </p:sp>
      <p:sp>
        <p:nvSpPr>
          <p:cNvPr id="23" name="Titre 1">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86BD0706-3096-41B9-827D-657EB5191F13}"/>
              </a:ext>
            </a:extLst>
          </p:cNvPr>
          <p:cNvSpPr txBox="1">
            <a:spLocks/>
          </p:cNvSpPr>
          <p:nvPr/>
        </p:nvSpPr>
        <p:spPr>
          <a:xfrm>
            <a:off x="836022" y="947900"/>
            <a:ext cx="7158447" cy="8446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CA" sz="3600" dirty="0"/>
              <a:t>prennent racines dans la vie de Jésus. </a:t>
            </a:r>
          </a:p>
        </p:txBody>
      </p:sp>
      <p:pic>
        <p:nvPicPr>
          <p:cNvPr id="5" name="Image 4" descr="Une image contenant fenêtre, bâtiment&#10;&#10;Description générée automatiquement">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A4CB6452-125F-4134-B119-9F1934B25D5B}"/>
              </a:ext>
            </a:extLst>
          </p:cNvPr>
          <p:cNvPicPr>
            <a:picLocks noChangeAspect="1"/>
          </p:cNvPicPr>
          <p:nvPr/>
        </p:nvPicPr>
        <p:blipFill rotWithShape="1">
          <a:blip r:embed="rId4">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9143" t="3951" r="20286"/>
          <a:stretch/>
        </p:blipFill>
        <p:spPr>
          <a:xfrm>
            <a:off x="313084" y="1982309"/>
            <a:ext cx="2341432" cy="1792525"/>
          </a:xfrm>
          <a:prstGeom prst="rect">
            <a:avLst/>
          </a:prstGeom>
        </p:spPr>
      </p:pic>
      <p:pic>
        <p:nvPicPr>
          <p:cNvPr id="7" name="Image 6" descr="Une image contenant texte&#10;&#10;Description générée automatiquement">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6C0E72FA-CD58-4737-BF3A-EC395B6D2479}"/>
              </a:ext>
            </a:extLst>
          </p:cNvPr>
          <p:cNvPicPr>
            <a:picLocks noChangeAspect="1"/>
          </p:cNvPicPr>
          <p:nvPr/>
        </p:nvPicPr>
        <p:blipFill>
          <a:blip r:embed="rId5">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5975816" y="1982309"/>
            <a:ext cx="2943966" cy="4415950"/>
          </a:xfrm>
          <a:prstGeom prst="rect">
            <a:avLst/>
          </a:prstGeom>
        </p:spPr>
      </p:pic>
      <p:pic>
        <p:nvPicPr>
          <p:cNvPr id="9" name="Image 8" descr="Une image contenant fenêtre, bâtiment, nombreux, botte&#10;&#10;Description générée automatiquement">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B6EAF0AF-6275-4D01-A3EA-4F001C54EAC1}"/>
              </a:ext>
            </a:extLst>
          </p:cNvPr>
          <p:cNvPicPr>
            <a:picLocks noChangeAspect="1"/>
          </p:cNvPicPr>
          <p:nvPr/>
        </p:nvPicPr>
        <p:blipFill>
          <a:blip r:embed="rId6">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860957" y="3936315"/>
            <a:ext cx="3873681" cy="2729735"/>
          </a:xfrm>
          <a:prstGeom prst="rect">
            <a:avLst/>
          </a:prstGeom>
        </p:spPr>
      </p:pic>
      <p:pic>
        <p:nvPicPr>
          <p:cNvPr id="11" name="Image 10" descr="Une image contenant assiette, vieux, photo, visage&#10;&#10;Description générée automatiquement">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3976B4C1-4054-4875-A9D9-72CA54534570}"/>
              </a:ext>
            </a:extLst>
          </p:cNvPr>
          <p:cNvPicPr>
            <a:picLocks noChangeAspect="1"/>
          </p:cNvPicPr>
          <p:nvPr/>
        </p:nvPicPr>
        <p:blipFill>
          <a:blip r:embed="rId7">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2978784" y="1954006"/>
            <a:ext cx="2688788" cy="1792525"/>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878725115"/>
      </p:ext>
    </p:extLst>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3" name="Image 12" descr="Une image contenant crépuscule, eau, soleil, debout&#10;&#10;Description générée automatiquement">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C60DF63A-61FD-4DFB-B5D3-8D57B86F582D}"/>
              </a:ext>
            </a:extLst>
          </p:cNvPr>
          <p:cNvPicPr>
            <a:picLocks noChangeAspect="1"/>
          </p:cNvPicPr>
          <p:nvPr/>
        </p:nvPicPr>
        <p:blipFill rotWithShape="1">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10488" t="2103" r="15499" b="-1306"/>
          <a:stretch/>
        </p:blipFill>
        <p:spPr>
          <a:xfrm>
            <a:off x="0" y="0"/>
            <a:ext cx="9144000" cy="6949440"/>
          </a:xfrm>
          <a:prstGeom prst="rect">
            <a:avLst/>
          </a:prstGeom>
        </p:spPr>
      </p:pic>
      <p:sp>
        <p:nvSpPr>
          <p:cNvPr id="2" name="Titre 1">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94E47D6C-66CE-4318-8D06-CB333FF90820}"/>
              </a:ext>
            </a:extLst>
          </p:cNvPr>
          <p:cNvSpPr>
            <a:spLocks noGrp="1"/>
          </p:cNvSpPr>
          <p:nvPr>
            <p:ph type="title"/>
          </p:nvPr>
        </p:nvSpPr>
        <p:spPr>
          <a:xfrm>
            <a:off x="342899" y="71437"/>
            <a:ext cx="7886700" cy="1325563"/>
          </a:xfrm>
        </p:spPr>
        <p:txBody>
          <a:bodyPr>
            <a:noAutofit/>
          </a:bodyPr>
          <a:lstStyle/>
          <a:p>
            <a:r>
              <a:rPr lang="fr-CA" sz="4500" dirty="0">
                <a:latin typeface="Verdana" panose="020B0604030504040204" pitchFamily="34" charset="0"/>
                <a:ea typeface="Verdana" panose="020B0604030504040204" pitchFamily="34" charset="0"/>
              </a:rPr>
              <a:t>Les sacrements?</a:t>
            </a:r>
          </a:p>
        </p:txBody>
      </p:sp>
      <p:graphicFrame>
        <p:nvGraphicFramePr>
          <p:cNvPr id="7" name="Diagramme 6">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F9DA3015-0D5F-4BDA-A38D-67E5DBACF301}"/>
              </a:ext>
            </a:extLst>
          </p:cNvPr>
          <p:cNvGraphicFramePr/>
          <p:nvPr>
            <p:extLst>
              <p:ext uri="{D42A27DB-BD31-4B8C-83A1-F6EECF244321}">
                <p14:mod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97828779"/>
              </p:ext>
            </p:extLst>
          </p:nvPr>
        </p:nvGraphicFramePr>
        <p:xfrm>
          <a:off x="495300" y="1162050"/>
          <a:ext cx="8183344" cy="5448300"/>
        </p:xfrm>
        <a:graphic>
          <a:graphicData uri="http://schemas.openxmlformats.org/drawingml/2006/diagram">
            <a:relIds xmlns:dgm="http://schemas.openxmlformats.org/drawingml/2006/diagram" xmlns:r="http://schemas.openxmlformats.org/officeDocument/2006/relationships" r:dm="rId4" r:lo="rId5" r:qs="rId6" r:cs="rId7"/>
          </a:graphicData>
        </a:graphic>
      </p:graphicFrame>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512383238"/>
      </p:ext>
    </p:extLst>
  </p:cSld>
  <p:clrMapOvr>
    <a:masterClrMapping/>
  </p:clrMapOvr>
</p:sld>
</file>

<file path=ppt/theme/theme1.xml><?xml version="1.0" encoding="utf-8"?>
<a:theme xmlns:a="http://schemas.openxmlformats.org/drawingml/2006/main" name="Thème Office">
  <a:themeElements>
    <a:clrScheme name="Thèm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hème 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a="http://schemas.openxmlformats.org/drawingml/2006/main"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a="http://schemas.openxmlformats.org/drawingml/2006/main"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1131</TotalTime>
  <Words>5729</Words>
  <Application>Microsoft Office PowerPoint</Application>
  <PresentationFormat>Présentation à l'écran (4:3)</PresentationFormat>
  <Paragraphs>330</Paragraphs>
  <Slides>42</Slides>
  <Notes>42</Notes>
  <HiddenSlides>0</HiddenSlides>
  <MMClips>0</MMClips>
  <ScaleCrop>false</ScaleCrop>
  <HeadingPairs>
    <vt:vector size="4" baseType="variant">
      <vt:variant>
        <vt:lpstr>Modèle de conception</vt:lpstr>
      </vt:variant>
      <vt:variant>
        <vt:i4>1</vt:i4>
      </vt:variant>
      <vt:variant>
        <vt:lpstr>Titres des diapositives</vt:lpstr>
      </vt:variant>
      <vt:variant>
        <vt:i4>42</vt:i4>
      </vt:variant>
    </vt:vector>
  </HeadingPairs>
  <TitlesOfParts>
    <vt:vector size="43" baseType="lpstr">
      <vt:lpstr>Thème Office</vt:lpstr>
      <vt:lpstr>Diapositive 1</vt:lpstr>
      <vt:lpstr>Objectifs de la rencontre</vt:lpstr>
      <vt:lpstr>Diapositive 3</vt:lpstr>
      <vt:lpstr>Des rituels existent dans notre vie de tous les jours. Quels sont-ils? </vt:lpstr>
      <vt:lpstr>Et les sacrements?</vt:lpstr>
      <vt:lpstr>Et les sacrements?</vt:lpstr>
      <vt:lpstr>Il y a 7 sacrements  de l’Amour de Dieu</vt:lpstr>
      <vt:lpstr>Les 7 sacrements de l’Amour de Dieu</vt:lpstr>
      <vt:lpstr>Les sacrements?</vt:lpstr>
      <vt:lpstr>Le pardon de Dieu</vt:lpstr>
      <vt:lpstr>Le sacrement du pardon  et de la réconciliation</vt:lpstr>
      <vt:lpstr>L’onction des malades</vt:lpstr>
      <vt:lpstr>L’onction des malades</vt:lpstr>
      <vt:lpstr>Le sacrement  du mariage</vt:lpstr>
      <vt:lpstr>Diapositive 15</vt:lpstr>
      <vt:lpstr>Le sacrement  de l’ordre</vt:lpstr>
      <vt:lpstr>Le sacrement  de l’ordre</vt:lpstr>
      <vt:lpstr>Les sacrements  de l’initiation</vt:lpstr>
      <vt:lpstr>Les sacrements  du baptême  et de la confirmation</vt:lpstr>
      <vt:lpstr>Diapositive 20</vt:lpstr>
      <vt:lpstr>Diapositive 21</vt:lpstr>
      <vt:lpstr>Diapositive 22</vt:lpstr>
      <vt:lpstr>Diapositive 23</vt:lpstr>
      <vt:lpstr>Diapositive 24</vt:lpstr>
      <vt:lpstr>Diapositive 25</vt:lpstr>
      <vt:lpstr>Diapositive 26</vt:lpstr>
      <vt:lpstr>Diapositive 27</vt:lpstr>
      <vt:lpstr>Diapositive 28</vt:lpstr>
      <vt:lpstr>Diapositive 29</vt:lpstr>
      <vt:lpstr>Que pourrait vouloir dire l’expression “être baptisé.e dans l’eau et  le feu?</vt:lpstr>
      <vt:lpstr>Le sacrement  de l’eucharistie</vt:lpstr>
      <vt:lpstr>Diapositive 32</vt:lpstr>
      <vt:lpstr>Diapositive 33</vt:lpstr>
      <vt:lpstr>Diapositive 34</vt:lpstr>
      <vt:lpstr>Diapositive 35</vt:lpstr>
      <vt:lpstr>« Faites cela en mémoire de moi »   Le dernier repas de Jésus </vt:lpstr>
      <vt:lpstr>« Faites ceci en mémoire de moi »   Le dernier repas de Jésus </vt:lpstr>
      <vt:lpstr>Soyez ce que vous voyez, et recevez ce que vous êtes</vt:lpstr>
      <vt:lpstr>« Soyez ce que vous voyez, et recevez ce que vous êtes » Saint-Augustin  Ce que vous voyez sur l'autel de Dieu..., c'est le pain et la coupe : c'est cela que vos yeux vous apprennent. Mais ce dont votre foi doit être instruite, c'est que ce pain est le corps du Christ, que cette coupe est le sang du Christ. Ce peu de paroles suffisent peut-être pour votre foi ; mais la foi cherche à s'instruire... Comment ce pain est-il son corps, et cette coupe, ou plutôt son contenu, peut-il être son sang ?  Mes frères, c'est cela que l'on appelle des sacrements : ils expriment autre chose que ce qu'ils présentent à nos regards. Ce que nous voyons est une apparence matérielle, tandis que ce que nous comprenons est un fruit spirituel. Si vous voulez comprendre ce qu'est le corps du Christ, écoutez l'apôtre Paul, qui dit aux fidèles : « Vous êtes le corps du Christ ; et chacun pour votre part, vous êtes les membres de ce corps » (1Co 12,27). Donc, si c'est vous qui êtes le corps du Christ et ses membres, c'est le symbole de ce que vous êtes qui se trouve sur la table du Seigneur, et c'est votre mystère que vous recevez. Vous répondez : « Amen » à ce que vous êtes, et par cette réponse, vous y souscrivez. On vous dit : « Le corps du Christ », et vous répondez : « Amen ». Soyez donc membres du corps du Christ, pour que cet amen soit véridique.  Pourquoi donc le corps est-il dans le pain ? Ici encore, ne disons rien de nous-mêmes, écoutons encore l'apôtre qui, en parlant de ce sacrement, nous dit : « Puisqu'il y a un seul pain, la multitude que nous sommes est un seul corps » (1Co 10,17). Comprenez cela et soyez dans la joie : unité, vérité, dévotion, charité ! « Un seul pain » : qui est ce pain unique ? « Un seul corps, nous qui sommes multitude. » Rappelez-vous qu'on ne fait pas du pain avec un seul grain, mais avec beaucoup... Soyez donc ce que vous voyez, et recevez ce que vous êtes.</vt:lpstr>
      <vt:lpstr>Que la grâce et la paix vous soient données de la part de Dieu notre Père et du Seigneur Jésus Christ.  Galates 1,3</vt:lpstr>
      <vt:lpstr>Diapositive 41</vt:lpstr>
      <vt:lpstr>Diapositive 42</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Lyne Groulx</dc:creator>
  <cp:lastModifiedBy>Josée Richard</cp:lastModifiedBy>
  <cp:revision>7</cp:revision>
  <dcterms:created xsi:type="dcterms:W3CDTF">2020-10-01T15:46:21Z</dcterms:created>
  <dcterms:modified xsi:type="dcterms:W3CDTF">2020-10-01T15:56:24Z</dcterms:modified>
</cp:coreProperties>
</file>